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144" y="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784350"/>
            <a:ext cx="2690623" cy="872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АСА </a:t>
            </a:r>
            <a:r>
              <a:rPr sz="1800" b="1" spc="-5" dirty="0" smtClean="0">
                <a:latin typeface="Calibri"/>
                <a:cs typeface="Calibri"/>
              </a:rPr>
              <a:t>LI9</a:t>
            </a:r>
            <a:r>
              <a:rPr lang="en-US" sz="1800" b="1" spc="-5" dirty="0" smtClean="0">
                <a:latin typeface="Calibri"/>
                <a:cs typeface="Calibri"/>
              </a:rPr>
              <a:t>96B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19"/>
              </a:spcBef>
            </a:pPr>
            <a:r>
              <a:rPr sz="1100" b="1" spc="-5" dirty="0">
                <a:latin typeface="Calibri"/>
                <a:cs typeface="Calibri"/>
              </a:rPr>
              <a:t>Характеристики</a:t>
            </a:r>
            <a:r>
              <a:rPr sz="1100" b="1" spc="-2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марки:</a:t>
            </a: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lang="ru-RU" sz="1100" spc="-5" dirty="0" err="1" smtClean="0">
                <a:latin typeface="Calibri"/>
                <a:cs typeface="Calibri"/>
              </a:rPr>
              <a:t>Трудногорючая</a:t>
            </a:r>
            <a:r>
              <a:rPr sz="1100" spc="-5" dirty="0" smtClean="0">
                <a:latin typeface="Calibri"/>
                <a:cs typeface="Calibri"/>
              </a:rPr>
              <a:t>, </a:t>
            </a:r>
            <a:r>
              <a:rPr lang="ru-RU" sz="1100" spc="-5" dirty="0" smtClean="0">
                <a:latin typeface="Calibri"/>
                <a:cs typeface="Calibri"/>
              </a:rPr>
              <a:t>погодоустойчивая</a:t>
            </a:r>
            <a:r>
              <a:rPr sz="1100" spc="-15" dirty="0" smtClean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марка</a:t>
            </a:r>
            <a:endParaRPr sz="1100" dirty="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673633"/>
              </p:ext>
            </p:extLst>
          </p:nvPr>
        </p:nvGraphicFramePr>
        <p:xfrm>
          <a:off x="719327" y="2781553"/>
          <a:ext cx="6293482" cy="45425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1123"/>
                <a:gridCol w="1174622"/>
                <a:gridCol w="800100"/>
                <a:gridCol w="1049654"/>
                <a:gridCol w="815339"/>
                <a:gridCol w="842644"/>
              </a:tblGrid>
              <a:tr h="347852">
                <a:tc gridSpan="2">
                  <a:txBody>
                    <a:bodyPr/>
                    <a:lstStyle/>
                    <a:p>
                      <a:pPr marL="3175" algn="ctr">
                        <a:lnSpc>
                          <a:spcPts val="1275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Свойства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275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Стандарт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75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Условия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испытания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75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Ед.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измерения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ts val="1275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Значение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783">
                <a:tc gridSpan="6"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Механические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свойства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76784">
                <a:tc gridSpan="2"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Напряжение при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растяжении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D638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50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мм/мин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lang="ru-RU" sz="1100" baseline="0" dirty="0" smtClean="0">
                          <a:latin typeface="Calibri"/>
                          <a:cs typeface="Calibri"/>
                        </a:rPr>
                        <a:t>МПа</a:t>
                      </a:r>
                      <a:endParaRPr sz="1050" baseline="31746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lang="ru-RU" sz="1100" spc="-5" dirty="0" smtClean="0">
                          <a:latin typeface="Calibri"/>
                          <a:cs typeface="Calibri"/>
                        </a:rPr>
                        <a:t>35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783">
                <a:tc gridSpan="2"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Модуль упругости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при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растяжении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D638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100" spc="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мм/мин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lang="ru-RU" sz="1100" baseline="0" dirty="0" smtClean="0">
                          <a:latin typeface="Calibri"/>
                          <a:cs typeface="Calibri"/>
                        </a:rPr>
                        <a:t>МПа</a:t>
                      </a:r>
                      <a:endParaRPr sz="1050" baseline="31746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lang="ru-RU" sz="1100" spc="-5" dirty="0" smtClean="0">
                          <a:latin typeface="Calibri"/>
                          <a:cs typeface="Calibri"/>
                        </a:rPr>
                        <a:t>2000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783">
                <a:tc gridSpan="2"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Относительное удлинение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при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разрыве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D638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50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мм/мин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lang="ru-RU" sz="1100" dirty="0" smtClean="0">
                          <a:latin typeface="Calibri"/>
                          <a:cs typeface="Calibri"/>
                        </a:rPr>
                        <a:t>15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784">
                <a:tc gridSpan="2"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Прочность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изгиб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D790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15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мм/мин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lang="ru-RU" sz="1100" baseline="0" dirty="0" smtClean="0">
                          <a:latin typeface="Calibri"/>
                          <a:cs typeface="Calibri"/>
                        </a:rPr>
                        <a:t>МПа</a:t>
                      </a:r>
                      <a:endParaRPr sz="1050" baseline="31746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lang="ru-RU" sz="1100" spc="-5" dirty="0" smtClean="0">
                          <a:latin typeface="Calibri"/>
                          <a:cs typeface="Calibri"/>
                        </a:rPr>
                        <a:t>55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783">
                <a:tc gridSpan="2"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Модуль упругости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при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изгибе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D790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15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мм/мин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lang="ru-RU" sz="1100" baseline="0" dirty="0" smtClean="0">
                          <a:latin typeface="Calibri"/>
                          <a:cs typeface="Calibri"/>
                        </a:rPr>
                        <a:t>МПа</a:t>
                      </a:r>
                      <a:endParaRPr sz="1050" baseline="31746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sz="1100" spc="-5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lang="ru-RU" sz="1100" spc="-5" dirty="0" smtClean="0">
                          <a:latin typeface="Calibri"/>
                          <a:cs typeface="Calibri"/>
                        </a:rPr>
                        <a:t>800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404">
                <a:tc gridSpan="2"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Ударная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вязкость образца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по Изоду (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с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lang="ru-RU" sz="1100" spc="-5" dirty="0" smtClean="0">
                          <a:latin typeface="Calibri"/>
                          <a:cs typeface="Calibri"/>
                        </a:rPr>
                        <a:t>3,2</a:t>
                      </a:r>
                      <a:r>
                        <a:rPr lang="ru-RU" sz="1100" spc="-5" baseline="0" dirty="0" smtClean="0">
                          <a:latin typeface="Calibri"/>
                          <a:cs typeface="Calibri"/>
                        </a:rPr>
                        <a:t> мм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23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°С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lang="ru-RU" sz="1100" dirty="0" smtClean="0">
                          <a:latin typeface="Calibri"/>
                          <a:cs typeface="Calibri"/>
                        </a:rPr>
                        <a:t>190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70687">
                <a:tc gridSpan="2"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надрезом)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D256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lang="ru-RU" sz="1100" spc="-5" dirty="0" smtClean="0">
                          <a:latin typeface="Calibri"/>
                          <a:cs typeface="Calibri"/>
                        </a:rPr>
                        <a:t>3,2</a:t>
                      </a:r>
                      <a:r>
                        <a:rPr lang="ru-RU" sz="1100" spc="-5" baseline="0" dirty="0" smtClean="0">
                          <a:latin typeface="Calibri"/>
                          <a:cs typeface="Calibri"/>
                        </a:rPr>
                        <a:t> мм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-30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°С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lang="ru-RU" sz="1100" spc="0" dirty="0" smtClean="0">
                          <a:latin typeface="Calibri"/>
                          <a:cs typeface="Calibri"/>
                        </a:rPr>
                        <a:t>Дж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/м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7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6</a:t>
                      </a:r>
                      <a:r>
                        <a:rPr lang="ru-RU" sz="1100" dirty="0" smtClean="0">
                          <a:latin typeface="Calibri"/>
                          <a:cs typeface="Calibri"/>
                        </a:rPr>
                        <a:t>0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0688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lang="ru-RU" sz="1100" spc="-5" dirty="0" smtClean="0">
                          <a:latin typeface="Calibri"/>
                          <a:cs typeface="Calibri"/>
                        </a:rPr>
                        <a:t>6,4</a:t>
                      </a:r>
                      <a:r>
                        <a:rPr lang="ru-RU" sz="1100" spc="-5" baseline="0" dirty="0" smtClean="0">
                          <a:latin typeface="Calibri"/>
                          <a:cs typeface="Calibri"/>
                        </a:rPr>
                        <a:t> мм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23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°С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70"/>
                        </a:lnSpc>
                      </a:pPr>
                      <a:r>
                        <a:rPr lang="ru-RU" sz="1100" dirty="0" smtClean="0">
                          <a:latin typeface="Calibri"/>
                          <a:cs typeface="Calibri"/>
                        </a:rPr>
                        <a:t>120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63068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lang="ru-RU" sz="1100" spc="-5" dirty="0" smtClean="0">
                          <a:latin typeface="Calibri"/>
                          <a:cs typeface="Calibri"/>
                        </a:rPr>
                        <a:t>6,4</a:t>
                      </a:r>
                      <a:r>
                        <a:rPr lang="ru-RU" sz="1100" spc="-5" baseline="0" dirty="0" smtClean="0">
                          <a:latin typeface="Calibri"/>
                          <a:cs typeface="Calibri"/>
                        </a:rPr>
                        <a:t> мм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-30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°С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70"/>
                        </a:lnSpc>
                      </a:pPr>
                      <a:r>
                        <a:rPr lang="ru-RU" sz="1100" dirty="0" smtClean="0">
                          <a:latin typeface="Calibri"/>
                          <a:cs typeface="Calibri"/>
                        </a:rPr>
                        <a:t>50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038">
                <a:tc gridSpan="2"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Твердость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Роквеллу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-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80"/>
                        </a:lnSpc>
                      </a:pPr>
                      <a:r>
                        <a:rPr lang="ru-RU" sz="1100" dirty="0" smtClean="0">
                          <a:latin typeface="Calibri"/>
                          <a:cs typeface="Calibri"/>
                        </a:rPr>
                        <a:t> -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783">
                <a:tc gridSpan="6"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Температурные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свойства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84404"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Температура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тепловой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33655" algn="ctr">
                        <a:lnSpc>
                          <a:spcPts val="1275"/>
                        </a:lnSpc>
                      </a:pPr>
                      <a:r>
                        <a:rPr lang="ru-RU" sz="1100" dirty="0" smtClean="0">
                          <a:latin typeface="Calibri"/>
                          <a:cs typeface="Calibri"/>
                        </a:rPr>
                        <a:t>-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Отпущеный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lang="ru-RU" sz="1100" dirty="0" smtClean="0">
                          <a:latin typeface="Calibri"/>
                          <a:cs typeface="Calibri"/>
                        </a:rPr>
                        <a:t>-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64973"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деформации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D648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Неотпущенный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°С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70"/>
                        </a:lnSpc>
                      </a:pPr>
                      <a:r>
                        <a:rPr lang="ru-RU" sz="1100" dirty="0" smtClean="0">
                          <a:latin typeface="Calibri"/>
                          <a:cs typeface="Calibri"/>
                        </a:rPr>
                        <a:t>-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64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41275" algn="ctr">
                        <a:lnSpc>
                          <a:spcPts val="1215"/>
                        </a:lnSpc>
                      </a:pPr>
                      <a:r>
                        <a:rPr lang="ru-RU" sz="1100" dirty="0" smtClean="0">
                          <a:latin typeface="Calibri"/>
                          <a:cs typeface="Calibri"/>
                        </a:rPr>
                        <a:t>1,82</a:t>
                      </a:r>
                      <a:r>
                        <a:rPr lang="ru-RU" sz="1100" baseline="0" dirty="0" smtClean="0">
                          <a:latin typeface="Calibri"/>
                          <a:cs typeface="Calibri"/>
                        </a:rPr>
                        <a:t> МПа</a:t>
                      </a:r>
                      <a:r>
                        <a:rPr lang="en-US" sz="1100" baseline="0" dirty="0" smtClean="0">
                          <a:latin typeface="Calibri"/>
                          <a:cs typeface="Calibri"/>
                        </a:rPr>
                        <a:t>, 6,4 </a:t>
                      </a:r>
                      <a:r>
                        <a:rPr lang="ru-RU" sz="1100" baseline="0" dirty="0" smtClean="0">
                          <a:latin typeface="Calibri"/>
                          <a:cs typeface="Calibri"/>
                        </a:rPr>
                        <a:t>мм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Отпущенный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15"/>
                        </a:lnSpc>
                      </a:pPr>
                      <a:r>
                        <a:rPr lang="en-US" sz="1100" spc="-5" dirty="0" smtClean="0">
                          <a:latin typeface="Calibri"/>
                          <a:cs typeface="Calibri"/>
                        </a:rPr>
                        <a:t>-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630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Неотпущенный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70"/>
                        </a:lnSpc>
                      </a:pPr>
                      <a:r>
                        <a:rPr lang="en-US" sz="1100" dirty="0" smtClean="0">
                          <a:latin typeface="Calibri"/>
                          <a:cs typeface="Calibri"/>
                        </a:rPr>
                        <a:t>80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783">
                <a:tc gridSpan="2"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Температура размягчения по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Вика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D1525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5</a:t>
                      </a:r>
                      <a:r>
                        <a:rPr lang="ru-RU" sz="1100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1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1100" spc="-5" dirty="0" smtClean="0">
                          <a:latin typeface="Calibri"/>
                          <a:cs typeface="Calibri"/>
                        </a:rPr>
                        <a:t>Н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50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°С/ч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°С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9</a:t>
                      </a:r>
                      <a:r>
                        <a:rPr lang="ru-RU" sz="1100" dirty="0" smtClean="0">
                          <a:latin typeface="Calibri"/>
                          <a:cs typeface="Calibri"/>
                        </a:rPr>
                        <a:t>6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404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lang="ru-RU" sz="1100" spc="-5" dirty="0" smtClean="0">
                          <a:latin typeface="Calibri"/>
                          <a:cs typeface="Calibri"/>
                        </a:rPr>
                        <a:t>2</a:t>
                      </a:r>
                      <a:r>
                        <a:rPr lang="ru-RU" sz="1100" spc="-5" baseline="0" dirty="0" smtClean="0">
                          <a:latin typeface="Calibri"/>
                          <a:cs typeface="Calibri"/>
                        </a:rPr>
                        <a:t> мм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lang="en-US" sz="1100" spc="-5" dirty="0" smtClean="0">
                          <a:latin typeface="Calibri"/>
                          <a:cs typeface="Calibri"/>
                        </a:rPr>
                        <a:t>V0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70687">
                <a:tc gridSpan="2"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Горючесть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UL94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lang="ru-RU" sz="1100" spc="-5" dirty="0" smtClean="0">
                          <a:latin typeface="Calibri"/>
                          <a:cs typeface="Calibri"/>
                        </a:rPr>
                        <a:t>3</a:t>
                      </a:r>
                      <a:r>
                        <a:rPr lang="ru-RU" sz="1100" spc="-5" baseline="0" dirty="0" smtClean="0">
                          <a:latin typeface="Calibri"/>
                          <a:cs typeface="Calibri"/>
                        </a:rPr>
                        <a:t> мм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Класс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63067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70"/>
                        </a:lnSpc>
                      </a:pPr>
                      <a:r>
                        <a:rPr lang="en-US" sz="1100" spc="-5" dirty="0" smtClean="0">
                          <a:latin typeface="Calibri"/>
                          <a:cs typeface="Calibri"/>
                        </a:rPr>
                        <a:t>V0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784">
                <a:tc gridSpan="2"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Физические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свойства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784">
                <a:tc gridSpan="2"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Плотность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D792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-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-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sz="1100" spc="-5" dirty="0" smtClean="0">
                          <a:latin typeface="Calibri"/>
                          <a:cs typeface="Calibri"/>
                        </a:rPr>
                        <a:t>1.</a:t>
                      </a:r>
                      <a:r>
                        <a:rPr lang="ru-RU" sz="1100" spc="-5" dirty="0" smtClean="0">
                          <a:latin typeface="Calibri"/>
                          <a:cs typeface="Calibri"/>
                        </a:rPr>
                        <a:t>17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164">
                <a:tc gridSpan="2"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Усадка при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формовании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D955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8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0.4~0.7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784">
                <a:tc gridSpan="2"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Показатель текучести расплава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D1238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220°С/10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кг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г/10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мин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lang="ru-RU" sz="1100" spc="-5" smtClean="0">
                          <a:latin typeface="Calibri"/>
                          <a:cs typeface="Calibri"/>
                        </a:rPr>
                        <a:t>30</a:t>
                      </a:r>
                      <a:r>
                        <a:rPr sz="1100" spc="-5" smtClean="0">
                          <a:latin typeface="Calibri"/>
                          <a:cs typeface="Calibri"/>
                        </a:rPr>
                        <a:t>.00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97483" y="7777733"/>
            <a:ext cx="6330315" cy="1045844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90170" marR="73660" algn="just">
              <a:lnSpc>
                <a:spcPct val="101600"/>
              </a:lnSpc>
              <a:spcBef>
                <a:spcPts val="80"/>
              </a:spcBef>
            </a:pPr>
            <a:r>
              <a:rPr sz="1100" spc="-5" dirty="0">
                <a:latin typeface="Calibri"/>
                <a:cs typeface="Calibri"/>
              </a:rPr>
              <a:t>Информация, представленная </a:t>
            </a:r>
            <a:r>
              <a:rPr sz="1100" dirty="0">
                <a:latin typeface="Calibri"/>
                <a:cs typeface="Calibri"/>
              </a:rPr>
              <a:t>в </a:t>
            </a:r>
            <a:r>
              <a:rPr sz="1100" spc="-5" dirty="0">
                <a:latin typeface="Calibri"/>
                <a:cs typeface="Calibri"/>
              </a:rPr>
              <a:t>данном документе, </a:t>
            </a:r>
            <a:r>
              <a:rPr sz="1100" dirty="0">
                <a:latin typeface="Calibri"/>
                <a:cs typeface="Calibri"/>
              </a:rPr>
              <a:t>имеет </a:t>
            </a:r>
            <a:r>
              <a:rPr sz="1100" spc="-5" dirty="0">
                <a:latin typeface="Calibri"/>
                <a:cs typeface="Calibri"/>
              </a:rPr>
              <a:t>исключительно справочный характер.  Производитель </a:t>
            </a:r>
            <a:r>
              <a:rPr sz="1100" dirty="0">
                <a:latin typeface="Calibri"/>
                <a:cs typeface="Calibri"/>
              </a:rPr>
              <a:t>LG Chem. </a:t>
            </a:r>
            <a:r>
              <a:rPr sz="1100" spc="-5" dirty="0">
                <a:latin typeface="Calibri"/>
                <a:cs typeface="Calibri"/>
              </a:rPr>
              <a:t>рекомендует проводить все необходимые испытания </a:t>
            </a:r>
            <a:r>
              <a:rPr sz="1100" dirty="0">
                <a:latin typeface="Calibri"/>
                <a:cs typeface="Calibri"/>
              </a:rPr>
              <a:t>и </a:t>
            </a:r>
            <a:r>
              <a:rPr sz="1100" spc="-5" dirty="0">
                <a:latin typeface="Calibri"/>
                <a:cs typeface="Calibri"/>
              </a:rPr>
              <a:t>анализы </a:t>
            </a:r>
            <a:r>
              <a:rPr sz="1100" dirty="0">
                <a:latin typeface="Calibri"/>
                <a:cs typeface="Calibri"/>
              </a:rPr>
              <a:t>в  </a:t>
            </a:r>
            <a:r>
              <a:rPr sz="1100" spc="-5" dirty="0">
                <a:latin typeface="Calibri"/>
                <a:cs typeface="Calibri"/>
              </a:rPr>
              <a:t>соответствии </a:t>
            </a:r>
            <a:r>
              <a:rPr sz="1100" dirty="0">
                <a:latin typeface="Calibri"/>
                <a:cs typeface="Calibri"/>
              </a:rPr>
              <a:t>с </a:t>
            </a:r>
            <a:r>
              <a:rPr sz="1100" spc="-5" dirty="0">
                <a:latin typeface="Calibri"/>
                <a:cs typeface="Calibri"/>
              </a:rPr>
              <a:t>целями </a:t>
            </a:r>
            <a:r>
              <a:rPr sz="1100" dirty="0">
                <a:latin typeface="Calibri"/>
                <a:cs typeface="Calibri"/>
              </a:rPr>
              <a:t>и назначением </a:t>
            </a:r>
            <a:r>
              <a:rPr sz="1100" spc="-5" dirty="0">
                <a:latin typeface="Calibri"/>
                <a:cs typeface="Calibri"/>
              </a:rPr>
              <a:t>материала, </a:t>
            </a:r>
            <a:r>
              <a:rPr sz="1100" dirty="0">
                <a:latin typeface="Calibri"/>
                <a:cs typeface="Calibri"/>
              </a:rPr>
              <a:t>а </a:t>
            </a:r>
            <a:r>
              <a:rPr sz="1100" spc="-5" dirty="0">
                <a:latin typeface="Calibri"/>
                <a:cs typeface="Calibri"/>
              </a:rPr>
              <a:t>также </a:t>
            </a:r>
            <a:r>
              <a:rPr sz="1100" dirty="0">
                <a:latin typeface="Calibri"/>
                <a:cs typeface="Calibri"/>
              </a:rPr>
              <a:t>в </a:t>
            </a:r>
            <a:r>
              <a:rPr sz="1100" spc="-5" dirty="0">
                <a:latin typeface="Calibri"/>
                <a:cs typeface="Calibri"/>
              </a:rPr>
              <a:t>зависимости </a:t>
            </a:r>
            <a:r>
              <a:rPr sz="1100" dirty="0">
                <a:latin typeface="Calibri"/>
                <a:cs typeface="Calibri"/>
              </a:rPr>
              <a:t>от </a:t>
            </a:r>
            <a:r>
              <a:rPr sz="1100" spc="-5" dirty="0">
                <a:latin typeface="Calibri"/>
                <a:cs typeface="Calibri"/>
              </a:rPr>
              <a:t>производимого конечного  изделия </a:t>
            </a:r>
            <a:r>
              <a:rPr sz="1100" dirty="0">
                <a:latin typeface="Calibri"/>
                <a:cs typeface="Calibri"/>
              </a:rPr>
              <a:t>и </a:t>
            </a:r>
            <a:r>
              <a:rPr sz="1100" spc="-5" dirty="0">
                <a:latin typeface="Calibri"/>
                <a:cs typeface="Calibri"/>
              </a:rPr>
              <a:t>предъявляемым </a:t>
            </a:r>
            <a:r>
              <a:rPr sz="1100" dirty="0">
                <a:latin typeface="Calibri"/>
                <a:cs typeface="Calibri"/>
              </a:rPr>
              <a:t>к </a:t>
            </a:r>
            <a:r>
              <a:rPr sz="1100" spc="-5" dirty="0">
                <a:latin typeface="Calibri"/>
                <a:cs typeface="Calibri"/>
              </a:rPr>
              <a:t>нему требованиям. Значения, указанные </a:t>
            </a:r>
            <a:r>
              <a:rPr sz="1100" dirty="0">
                <a:latin typeface="Calibri"/>
                <a:cs typeface="Calibri"/>
              </a:rPr>
              <a:t>в данном </a:t>
            </a:r>
            <a:r>
              <a:rPr sz="1100" spc="-5" dirty="0">
                <a:latin typeface="Calibri"/>
                <a:cs typeface="Calibri"/>
              </a:rPr>
              <a:t>документе следует  </a:t>
            </a:r>
            <a:r>
              <a:rPr sz="1100" dirty="0">
                <a:latin typeface="Calibri"/>
                <a:cs typeface="Calibri"/>
              </a:rPr>
              <a:t>принимать за </a:t>
            </a:r>
            <a:r>
              <a:rPr sz="1100" spc="-5" dirty="0">
                <a:latin typeface="Calibri"/>
                <a:cs typeface="Calibri"/>
              </a:rPr>
              <a:t>эталонные, </a:t>
            </a:r>
            <a:r>
              <a:rPr sz="1100" dirty="0">
                <a:latin typeface="Calibri"/>
                <a:cs typeface="Calibri"/>
              </a:rPr>
              <a:t>а не </a:t>
            </a:r>
            <a:r>
              <a:rPr sz="1100" spc="-5" dirty="0">
                <a:latin typeface="Calibri"/>
                <a:cs typeface="Calibri"/>
              </a:rPr>
              <a:t>минимальные. Данные, содержащиеся </a:t>
            </a:r>
            <a:r>
              <a:rPr sz="1100" dirty="0">
                <a:latin typeface="Calibri"/>
                <a:cs typeface="Calibri"/>
              </a:rPr>
              <a:t>в </a:t>
            </a:r>
            <a:r>
              <a:rPr sz="1100" spc="-5" dirty="0">
                <a:latin typeface="Calibri"/>
                <a:cs typeface="Calibri"/>
              </a:rPr>
              <a:t>данном документе, могут</a:t>
            </a:r>
            <a:r>
              <a:rPr sz="1100" spc="15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быть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  <a:tabLst>
                <a:tab pos="6316980" algn="l"/>
              </a:tabLst>
            </a:pPr>
            <a:r>
              <a:rPr sz="11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100" u="sng" spc="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изменены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без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предварительного уведомления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в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результате улучшения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качества</a:t>
            </a:r>
            <a:r>
              <a:rPr sz="1100" u="sng" spc="10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продукции.	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19327" y="7795005"/>
            <a:ext cx="6295390" cy="0"/>
          </a:xfrm>
          <a:custGeom>
            <a:avLst/>
            <a:gdLst/>
            <a:ahLst/>
            <a:cxnLst/>
            <a:rect l="l" t="t" r="r" b="b"/>
            <a:pathLst>
              <a:path w="6295390">
                <a:moveTo>
                  <a:pt x="0" y="0"/>
                </a:moveTo>
                <a:lnTo>
                  <a:pt x="6295390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30500" y="719327"/>
            <a:ext cx="1704652" cy="927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8135" y="1176527"/>
            <a:ext cx="2388774" cy="5151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9674350"/>
            <a:ext cx="7545324" cy="10104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264</Words>
  <Application>Microsoft Office PowerPoint</Application>
  <PresentationFormat>Произвольный</PresentationFormat>
  <Paragraphs>95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UPetrova</dc:creator>
  <cp:lastModifiedBy>Вероника Соколова</cp:lastModifiedBy>
  <cp:revision>5</cp:revision>
  <dcterms:created xsi:type="dcterms:W3CDTF">2020-08-03T11:25:40Z</dcterms:created>
  <dcterms:modified xsi:type="dcterms:W3CDTF">2020-08-03T13:04:54Z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2016-07-08T00:00:00Z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2020-08-03T00:00:00Z</vt:filetime>
  </property>
</Properties>
</file>