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hyperlink" Target="http://www.lottechem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326704"/>
              </p:ext>
            </p:extLst>
          </p:nvPr>
        </p:nvGraphicFramePr>
        <p:xfrm>
          <a:off x="285750" y="1250061"/>
          <a:ext cx="6267450" cy="429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7005"/>
                <a:gridCol w="4830445"/>
              </a:tblGrid>
              <a:tr h="396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F316</a:t>
                      </a:r>
                      <a:r>
                        <a:rPr lang="ru-RU" sz="20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L="623570" algn="l">
                        <a:lnSpc>
                          <a:spcPct val="100000"/>
                        </a:lnSpc>
                      </a:pPr>
                      <a:r>
                        <a:rPr lang="ru-RU" sz="1400" b="1" spc="-15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Металлоценовый</a:t>
                      </a:r>
                      <a:r>
                        <a:rPr lang="ru-RU" sz="1400" b="1" spc="-15" baseline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линейный полиэтилен высокого давления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405811"/>
              </p:ext>
            </p:extLst>
          </p:nvPr>
        </p:nvGraphicFramePr>
        <p:xfrm>
          <a:off x="288925" y="1873262"/>
          <a:ext cx="6292215" cy="22284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020"/>
                <a:gridCol w="6005195"/>
              </a:tblGrid>
              <a:tr h="2746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marR="27876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2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Общая</a:t>
                      </a:r>
                      <a:r>
                        <a:rPr lang="ru-RU" sz="1200" b="1" baseline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информация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solidFill>
                      <a:srgbClr val="333399"/>
                    </a:solidFill>
                  </a:tcPr>
                </a:tc>
              </a:tr>
              <a:tr h="2747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ru-RU" sz="1200" b="1" spc="-5" dirty="0" smtClean="0">
                          <a:latin typeface="Arial"/>
                          <a:cs typeface="Arial"/>
                        </a:rPr>
                        <a:t>Характеристики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3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000" b="1" spc="-5" dirty="0" smtClean="0">
                          <a:latin typeface="Arial"/>
                          <a:cs typeface="Arial"/>
                        </a:rPr>
                        <a:t>1-</a:t>
                      </a:r>
                      <a:r>
                        <a:rPr lang="ru-RU" sz="1000" b="1" spc="-5" dirty="0" err="1" smtClean="0">
                          <a:latin typeface="Arial"/>
                          <a:cs typeface="Arial"/>
                        </a:rPr>
                        <a:t>Гексен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 сополимер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214629" marR="328930">
                        <a:lnSpc>
                          <a:spcPct val="130000"/>
                        </a:lnSpc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Высокая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 стойкость к проколу</a:t>
                      </a:r>
                      <a:r>
                        <a:rPr sz="1000" b="1" spc="-5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прозрачность</a:t>
                      </a:r>
                      <a:r>
                        <a:rPr lang="en-US" sz="1000" b="1" spc="-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1000" b="1" spc="-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сварка при низких температурах</a:t>
                      </a:r>
                      <a:endParaRPr lang="ru-RU" sz="1000" b="1" spc="-5" dirty="0" smtClean="0">
                        <a:latin typeface="Arial"/>
                        <a:cs typeface="Arial"/>
                      </a:endParaRPr>
                    </a:p>
                    <a:p>
                      <a:pPr marL="214629" marR="328930">
                        <a:lnSpc>
                          <a:spcPct val="130000"/>
                        </a:lnSpc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Отличная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 перерабатываемость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5719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64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200" b="1" spc="-10" dirty="0" smtClean="0">
                          <a:latin typeface="Arial"/>
                          <a:cs typeface="Arial"/>
                        </a:rPr>
                        <a:t>Добавки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53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Антиоксидант</a:t>
                      </a:r>
                      <a:r>
                        <a:rPr sz="1000" b="1" spc="-5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ru-RU" sz="1000" b="1" spc="-10" dirty="0" smtClean="0">
                          <a:latin typeface="Arial"/>
                          <a:cs typeface="Arial"/>
                        </a:rPr>
                        <a:t>добавка</a:t>
                      </a:r>
                      <a:r>
                        <a:rPr lang="en-US" sz="1000" b="1" spc="-10" baseline="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ru-RU" sz="1000" b="1" spc="-10" baseline="0" dirty="0" smtClean="0">
                          <a:latin typeface="Arial"/>
                          <a:cs typeface="Arial"/>
                        </a:rPr>
                        <a:t>облегчающая </a:t>
                      </a:r>
                      <a:r>
                        <a:rPr lang="ru-RU" sz="1000" b="1" spc="-10" baseline="0" dirty="0" smtClean="0">
                          <a:latin typeface="Arial"/>
                          <a:cs typeface="Arial"/>
                        </a:rPr>
                        <a:t>переработку</a:t>
                      </a:r>
                      <a:r>
                        <a:rPr lang="en-US" sz="1000" b="1" spc="-10" baseline="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ru-RU" sz="1000" b="1" spc="-10" baseline="0" dirty="0" smtClean="0">
                          <a:latin typeface="Arial"/>
                          <a:cs typeface="Arial"/>
                        </a:rPr>
                        <a:t>скользящая</a:t>
                      </a:r>
                      <a:r>
                        <a:rPr lang="en-US" sz="1000" b="1" spc="-10" baseline="0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lang="ru-RU" sz="1000" b="1" spc="-10" baseline="0" dirty="0" err="1" smtClean="0">
                          <a:latin typeface="Arial"/>
                          <a:cs typeface="Arial"/>
                        </a:rPr>
                        <a:t>антиблокирующая</a:t>
                      </a:r>
                      <a:r>
                        <a:rPr lang="ru-RU" sz="1000" b="1" spc="-10" baseline="0" dirty="0" smtClean="0">
                          <a:latin typeface="Arial"/>
                          <a:cs typeface="Arial"/>
                        </a:rPr>
                        <a:t> добавка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840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ru-RU" sz="1200" b="1" spc="-5" dirty="0" smtClean="0">
                          <a:latin typeface="Arial"/>
                          <a:cs typeface="Arial"/>
                        </a:rPr>
                        <a:t>Применение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96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ts val="1110"/>
                        </a:lnSpc>
                        <a:spcBef>
                          <a:spcPts val="360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Промышленные</a:t>
                      </a:r>
                      <a:r>
                        <a:rPr lang="en-US" sz="1000" b="1" spc="-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1000" b="1" spc="-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сельскохозяйственные пленки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80352" y="2225675"/>
            <a:ext cx="102108" cy="106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7677" y="2507995"/>
            <a:ext cx="88392" cy="88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7677" y="2706116"/>
            <a:ext cx="88392" cy="88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7677" y="2904235"/>
            <a:ext cx="88392" cy="88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0352" y="3155695"/>
            <a:ext cx="102108" cy="106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7677" y="3438016"/>
            <a:ext cx="88392" cy="88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0352" y="3705097"/>
            <a:ext cx="102108" cy="106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67677" y="3987291"/>
            <a:ext cx="88392" cy="88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60350" y="8474075"/>
          <a:ext cx="6309994" cy="6248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2280"/>
                <a:gridCol w="2037714"/>
              </a:tblGrid>
              <a:tr h="243624">
                <a:tc>
                  <a:txBody>
                    <a:bodyPr/>
                    <a:lstStyle/>
                    <a:p>
                      <a:pPr marR="968375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Note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R="8445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ISO </a:t>
                      </a:r>
                      <a:r>
                        <a:rPr sz="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9001, 14001, </a:t>
                      </a:r>
                      <a:r>
                        <a:rPr sz="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/TS</a:t>
                      </a:r>
                      <a:r>
                        <a:rPr sz="6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16949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solidFill>
                      <a:srgbClr val="333399"/>
                    </a:solidFill>
                  </a:tcPr>
                </a:tc>
              </a:tr>
              <a:tr h="21315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750" b="1" spc="22" baseline="27777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Physical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Properties :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these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are not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800" b="1" dirty="0">
                          <a:latin typeface="Arial"/>
                          <a:cs typeface="Arial"/>
                        </a:rPr>
                        <a:t>be construed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8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latin typeface="Arial"/>
                          <a:cs typeface="Arial"/>
                        </a:rPr>
                        <a:t>specifications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0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869"/>
                        </a:lnSpc>
                        <a:spcBef>
                          <a:spcPts val="350"/>
                        </a:spcBef>
                      </a:pPr>
                      <a:r>
                        <a:rPr sz="800" b="1" spc="5" dirty="0">
                          <a:latin typeface="Arial"/>
                          <a:cs typeface="Arial"/>
                          <a:hlinkClick r:id="rId4"/>
                        </a:rPr>
                        <a:t>www</a:t>
                      </a:r>
                      <a:r>
                        <a:rPr sz="800" b="1" dirty="0">
                          <a:latin typeface="Arial"/>
                          <a:cs typeface="Arial"/>
                          <a:hlinkClick r:id="rId4"/>
                        </a:rPr>
                        <a:t>.l</a:t>
                      </a:r>
                      <a:r>
                        <a:rPr sz="800" b="1" spc="-15" dirty="0">
                          <a:latin typeface="Arial"/>
                          <a:cs typeface="Arial"/>
                          <a:hlinkClick r:id="rId4"/>
                        </a:rPr>
                        <a:t>o</a:t>
                      </a:r>
                      <a:r>
                        <a:rPr sz="800" b="1" spc="-5" dirty="0">
                          <a:latin typeface="Arial"/>
                          <a:cs typeface="Arial"/>
                          <a:hlinkClick r:id="rId4"/>
                        </a:rPr>
                        <a:t>ttec</a:t>
                      </a:r>
                      <a:r>
                        <a:rPr sz="800" b="1" dirty="0">
                          <a:latin typeface="Arial"/>
                          <a:cs typeface="Arial"/>
                          <a:hlinkClick r:id="rId4"/>
                        </a:rPr>
                        <a:t>hem.</a:t>
                      </a:r>
                      <a:r>
                        <a:rPr sz="800" b="1" spc="-5" dirty="0">
                          <a:latin typeface="Arial"/>
                          <a:cs typeface="Arial"/>
                          <a:hlinkClick r:id="rId4"/>
                        </a:rPr>
                        <a:t>c</a:t>
                      </a:r>
                      <a:r>
                        <a:rPr sz="800" b="1" dirty="0">
                          <a:latin typeface="Arial"/>
                          <a:cs typeface="Arial"/>
                          <a:hlinkClick r:id="rId4"/>
                        </a:rPr>
                        <a:t>om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290568"/>
              </p:ext>
            </p:extLst>
          </p:nvPr>
        </p:nvGraphicFramePr>
        <p:xfrm>
          <a:off x="247938" y="4135906"/>
          <a:ext cx="6302372" cy="3648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5810"/>
                <a:gridCol w="1336039"/>
                <a:gridCol w="788035"/>
                <a:gridCol w="850264"/>
                <a:gridCol w="670560"/>
                <a:gridCol w="621664"/>
              </a:tblGrid>
              <a:tr h="274637">
                <a:tc gridSpan="6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000" b="1" spc="-10" baseline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Физические свойства</a:t>
                      </a:r>
                      <a:endParaRPr sz="975" baseline="25641" dirty="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62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Основные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 характеристики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000" b="1" spc="0" dirty="0" smtClean="0">
                          <a:latin typeface="Arial"/>
                          <a:cs typeface="Arial"/>
                        </a:rPr>
                        <a:t>Метод</a:t>
                      </a:r>
                      <a:r>
                        <a:rPr lang="ru-RU" sz="1000" b="1" spc="0" baseline="0" dirty="0" smtClean="0">
                          <a:latin typeface="Arial"/>
                          <a:cs typeface="Arial"/>
                        </a:rPr>
                        <a:t> испытаний</a:t>
                      </a:r>
                      <a:r>
                        <a:rPr sz="1000" b="1" spc="250" dirty="0" smtClean="0">
                          <a:latin typeface="Arial"/>
                          <a:cs typeface="Arial"/>
                        </a:rPr>
                        <a:t> 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ru-RU" sz="1000" dirty="0" smtClean="0">
                          <a:latin typeface="Arial"/>
                          <a:cs typeface="Arial"/>
                        </a:rPr>
                        <a:t>Значение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b="1" dirty="0" smtClean="0">
                          <a:latin typeface="Arial"/>
                          <a:cs typeface="Arial"/>
                        </a:rPr>
                        <a:t>ПТР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ASTM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D1238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1.0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spc="-5" dirty="0" smtClean="0">
                          <a:latin typeface="Arial"/>
                          <a:cs typeface="Arial"/>
                        </a:rPr>
                        <a:t>г</a:t>
                      </a:r>
                      <a:r>
                        <a:rPr sz="1000" spc="-5" dirty="0" smtClean="0">
                          <a:latin typeface="Arial"/>
                          <a:cs typeface="Arial"/>
                        </a:rPr>
                        <a:t>/10</a:t>
                      </a:r>
                      <a:r>
                        <a:rPr lang="ru-RU" sz="1000" spc="-5" dirty="0" smtClean="0">
                          <a:latin typeface="Arial"/>
                          <a:cs typeface="Arial"/>
                        </a:rPr>
                        <a:t>мин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Плотность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ASTM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D792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4455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0.918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dirty="0" smtClean="0">
                          <a:latin typeface="Arial"/>
                          <a:cs typeface="Arial"/>
                        </a:rPr>
                        <a:t>г</a:t>
                      </a:r>
                      <a:r>
                        <a:rPr sz="1000" dirty="0" smtClean="0">
                          <a:latin typeface="Arial"/>
                          <a:cs typeface="Arial"/>
                        </a:rPr>
                        <a:t>/</a:t>
                      </a:r>
                      <a:r>
                        <a:rPr lang="ru-RU" sz="1000" dirty="0" smtClean="0">
                          <a:latin typeface="Arial"/>
                          <a:cs typeface="Arial"/>
                        </a:rPr>
                        <a:t>см</a:t>
                      </a:r>
                      <a:r>
                        <a:rPr sz="975" baseline="25641" dirty="0" smtClean="0">
                          <a:latin typeface="Arial"/>
                          <a:cs typeface="Arial"/>
                        </a:rPr>
                        <a:t>3</a:t>
                      </a:r>
                      <a:endParaRPr sz="975" baseline="25641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b="1" spc="0" dirty="0" smtClean="0">
                          <a:latin typeface="Arial"/>
                          <a:cs typeface="Arial"/>
                        </a:rPr>
                        <a:t>Свойства</a:t>
                      </a:r>
                      <a:r>
                        <a:rPr lang="ru-RU" sz="1000" b="1" spc="0" baseline="0" dirty="0" smtClean="0">
                          <a:latin typeface="Arial"/>
                          <a:cs typeface="Arial"/>
                        </a:rPr>
                        <a:t> пленок </a:t>
                      </a:r>
                      <a:r>
                        <a:rPr sz="1000" b="1" spc="-5" dirty="0" smtClean="0">
                          <a:latin typeface="Arial"/>
                          <a:cs typeface="Arial"/>
                        </a:rPr>
                        <a:t>(40</a:t>
                      </a: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㎛)</a:t>
                      </a:r>
                      <a:endParaRPr sz="1000" dirty="0">
                        <a:latin typeface="Malgun Gothic"/>
                        <a:cs typeface="Malgun Gothic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AEAEA"/>
                    </a:solidFill>
                  </a:tcPr>
                </a:tc>
              </a:tr>
              <a:tr h="427100">
                <a:tc>
                  <a:txBody>
                    <a:bodyPr/>
                    <a:lstStyle/>
                    <a:p>
                      <a:pPr marR="14097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Прочность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 при растяжении</a:t>
                      </a:r>
                      <a:r>
                        <a:rPr sz="1000" b="1" spc="229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MD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R="1574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15" dirty="0">
                          <a:latin typeface="Arial"/>
                          <a:cs typeface="Arial"/>
                        </a:rPr>
                        <a:t>TD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525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ASTM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D882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51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580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851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580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latin typeface="Arial"/>
                          <a:cs typeface="Arial"/>
                        </a:rPr>
                        <a:t>кгс</a:t>
                      </a:r>
                      <a:r>
                        <a:rPr sz="1000" dirty="0" smtClean="0">
                          <a:latin typeface="Arial"/>
                          <a:cs typeface="Arial"/>
                        </a:rPr>
                        <a:t>/</a:t>
                      </a:r>
                      <a:r>
                        <a:rPr lang="ru-RU" sz="1000" dirty="0" smtClean="0">
                          <a:latin typeface="Arial"/>
                          <a:cs typeface="Arial"/>
                        </a:rPr>
                        <a:t>см</a:t>
                      </a:r>
                      <a:r>
                        <a:rPr sz="975" baseline="25641" dirty="0" smtClean="0">
                          <a:latin typeface="Arial"/>
                          <a:cs typeface="Arial"/>
                        </a:rPr>
                        <a:t>2</a:t>
                      </a:r>
                      <a:endParaRPr sz="975" baseline="25641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7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56.9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327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56.9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000" spc="-1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lang="ru-RU" sz="1000" spc="-10" dirty="0" smtClean="0">
                          <a:latin typeface="Arial"/>
                          <a:cs typeface="Arial"/>
                        </a:rPr>
                        <a:t>П</a:t>
                      </a:r>
                      <a:r>
                        <a:rPr sz="1000" spc="-10" dirty="0" smtClean="0">
                          <a:latin typeface="Arial"/>
                          <a:cs typeface="Arial"/>
                        </a:rPr>
                        <a:t>a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7100"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340"/>
                        </a:spcBef>
                        <a:tabLst>
                          <a:tab pos="1608455" algn="l"/>
                        </a:tabLst>
                      </a:pPr>
                      <a:r>
                        <a:rPr lang="ru-RU" sz="1000" b="1" dirty="0" smtClean="0">
                          <a:latin typeface="Arial"/>
                          <a:cs typeface="Arial"/>
                        </a:rPr>
                        <a:t>   Удлинение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	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D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R="1574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15" dirty="0">
                          <a:latin typeface="Arial"/>
                          <a:cs typeface="Arial"/>
                        </a:rPr>
                        <a:t>TD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525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ASTM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D882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51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620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851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680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974">
                <a:tc>
                  <a:txBody>
                    <a:bodyPr/>
                    <a:lstStyle/>
                    <a:p>
                      <a:pPr marR="14732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Прочность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 по </a:t>
                      </a:r>
                      <a:r>
                        <a:rPr lang="ru-RU" sz="1000" b="1" spc="-5" baseline="0" dirty="0" err="1" smtClean="0">
                          <a:latin typeface="Arial"/>
                          <a:cs typeface="Arial"/>
                        </a:rPr>
                        <a:t>Эмельдорфу</a:t>
                      </a:r>
                      <a:r>
                        <a:rPr sz="1000" b="1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229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MD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R="15748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15" dirty="0">
                          <a:latin typeface="Arial"/>
                          <a:cs typeface="Arial"/>
                        </a:rPr>
                        <a:t>TD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525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ASTM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D1922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2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15.0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4502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16.0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ru-RU" sz="1000" spc="-15" dirty="0" smtClean="0">
                          <a:latin typeface="Arial"/>
                          <a:cs typeface="Arial"/>
                        </a:rPr>
                        <a:t>г</a:t>
                      </a:r>
                      <a:r>
                        <a:rPr sz="1000" spc="-15" dirty="0" smtClean="0">
                          <a:latin typeface="Arial"/>
                          <a:cs typeface="Arial"/>
                        </a:rPr>
                        <a:t>/</a:t>
                      </a:r>
                      <a:r>
                        <a:rPr sz="1000" i="1" spc="-15" dirty="0" smtClean="0">
                          <a:latin typeface="Arial"/>
                          <a:cs typeface="Arial"/>
                        </a:rPr>
                        <a:t>µ</a:t>
                      </a:r>
                      <a:r>
                        <a:rPr lang="ru-RU" sz="1000" i="0" spc="-15" dirty="0" smtClean="0">
                          <a:latin typeface="Arial"/>
                          <a:cs typeface="Arial"/>
                        </a:rPr>
                        <a:t>м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600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683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640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latin typeface="Arial"/>
                          <a:cs typeface="Arial"/>
                        </a:rPr>
                        <a:t>г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7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Ударная</a:t>
                      </a:r>
                      <a:r>
                        <a:rPr lang="ru-RU" sz="1000" b="1" spc="-5" baseline="0" dirty="0" smtClean="0">
                          <a:latin typeface="Arial"/>
                          <a:cs typeface="Arial"/>
                        </a:rPr>
                        <a:t> прочность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ASTM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D1709</a:t>
                      </a:r>
                      <a:r>
                        <a:rPr sz="1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&gt;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1,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dirty="0" smtClean="0">
                          <a:latin typeface="Arial"/>
                          <a:cs typeface="Arial"/>
                        </a:rPr>
                        <a:t>г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457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Мутность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ASTM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D1003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ru-RU" sz="1000" b="1" spc="-5" dirty="0" smtClean="0">
                          <a:latin typeface="Arial"/>
                          <a:cs typeface="Arial"/>
                        </a:rPr>
                        <a:t>Блеск</a:t>
                      </a:r>
                      <a:r>
                        <a:rPr sz="1000" b="1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000" b="1" spc="-5" dirty="0">
                          <a:latin typeface="Malgun Gothic"/>
                          <a:cs typeface="Malgun Gothic"/>
                        </a:rPr>
                        <a:t>45°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ASTM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D2457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3820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75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%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315287" y="429308"/>
            <a:ext cx="3570914" cy="3753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5"/>
          <p:cNvSpPr/>
          <p:nvPr/>
        </p:nvSpPr>
        <p:spPr>
          <a:xfrm>
            <a:off x="4864101" y="237107"/>
            <a:ext cx="1717039" cy="9334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0" y="8143875"/>
            <a:ext cx="6858000" cy="10001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154</Words>
  <Application>Microsoft Office PowerPoint</Application>
  <PresentationFormat>Экран (4:3)</PresentationFormat>
  <Paragraphs>73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Malgun Gothic</vt:lpstr>
      <vt:lpstr>Arial</vt:lpstr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조치용</dc:creator>
  <cp:lastModifiedBy>Вероника Соколова</cp:lastModifiedBy>
  <cp:revision>9</cp:revision>
  <dcterms:created xsi:type="dcterms:W3CDTF">2018-12-10T11:03:52Z</dcterms:created>
  <dcterms:modified xsi:type="dcterms:W3CDTF">2019-12-25T11:59:47Z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2017-09-04T00:00:00Z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2018-12-10T00:00:00Z</vt:filetime>
  </property>
</Properties>
</file>