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880" y="1747773"/>
            <a:ext cx="227584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SIS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b="1" spc="-5" dirty="0" err="1">
                <a:latin typeface="Times New Roman"/>
                <a:cs typeface="Times New Roman"/>
              </a:rPr>
              <a:t>Globalprene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 smtClean="0">
                <a:latin typeface="Times New Roman"/>
                <a:cs typeface="Times New Roman"/>
              </a:rPr>
              <a:t>55</a:t>
            </a:r>
            <a:r>
              <a:rPr lang="ru-RU" sz="1200" b="1" dirty="0" smtClean="0">
                <a:latin typeface="Times New Roman"/>
                <a:cs typeface="Times New Roman"/>
              </a:rPr>
              <a:t>17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Стирол изопрен блок</a:t>
            </a:r>
            <a:r>
              <a:rPr sz="1200" b="1" spc="-8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сополимер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5450" y="2432083"/>
            <a:ext cx="2465844" cy="11541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sz="1200" b="1" spc="-5" dirty="0" err="1" smtClean="0">
                <a:latin typeface="Times New Roman"/>
                <a:cs typeface="Times New Roman"/>
              </a:rPr>
              <a:t>Применение</a:t>
            </a:r>
            <a:endParaRPr lang="ru-RU" sz="1200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0"/>
              </a:spcBef>
            </a:pPr>
            <a:r>
              <a:rPr lang="ru-RU" sz="1200" spc="-5" dirty="0">
                <a:latin typeface="Times New Roman"/>
                <a:cs typeface="Times New Roman"/>
              </a:rPr>
              <a:t>Горячий клей</a:t>
            </a:r>
          </a:p>
          <a:p>
            <a:pPr marL="12700" marR="5080">
              <a:lnSpc>
                <a:spcPts val="1380"/>
              </a:lnSpc>
              <a:spcBef>
                <a:spcPts val="50"/>
              </a:spcBef>
            </a:pPr>
            <a:r>
              <a:rPr lang="ru-RU" sz="1200" spc="-5" dirty="0" err="1">
                <a:latin typeface="Times New Roman"/>
                <a:cs typeface="Times New Roman"/>
              </a:rPr>
              <a:t>Адгезивы</a:t>
            </a:r>
            <a:r>
              <a:rPr lang="ru-RU" sz="1200" spc="-5" dirty="0">
                <a:latin typeface="Times New Roman"/>
                <a:cs typeface="Times New Roman"/>
              </a:rPr>
              <a:t> на основе растворителей</a:t>
            </a:r>
          </a:p>
          <a:p>
            <a:pPr marL="12700">
              <a:lnSpc>
                <a:spcPts val="1400"/>
              </a:lnSpc>
              <a:spcBef>
                <a:spcPts val="100"/>
              </a:spcBef>
            </a:pPr>
            <a:endParaRPr lang="ru-RU" sz="1200" b="1" spc="-5" dirty="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  <a:spcBef>
                <a:spcPts val="1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0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880" y="2448814"/>
            <a:ext cx="1937385" cy="731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Описание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Линейный блок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сополимер</a:t>
            </a:r>
            <a:endParaRPr sz="1200" dirty="0">
              <a:latin typeface="Times New Roman"/>
              <a:cs typeface="Times New Roman"/>
            </a:endParaRPr>
          </a:p>
          <a:p>
            <a:pPr marL="36830" marR="5080" indent="-2476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Триблок и </a:t>
            </a:r>
            <a:r>
              <a:rPr sz="1200" spc="-5" dirty="0">
                <a:latin typeface="Times New Roman"/>
                <a:cs typeface="Times New Roman"/>
              </a:rPr>
              <a:t>диблок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сополимер  Низковязкий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005" y="6337300"/>
            <a:ext cx="6430645" cy="1999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>
              <a:lnSpc>
                <a:spcPts val="1410"/>
              </a:lnSpc>
              <a:spcBef>
                <a:spcPts val="100"/>
              </a:spcBef>
            </a:pPr>
            <a:r>
              <a:rPr sz="1200" dirty="0" err="1" smtClean="0">
                <a:latin typeface="Times New Roman"/>
                <a:cs typeface="Times New Roman"/>
              </a:rPr>
              <a:t>Упаковка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бумажный мешок </a:t>
            </a:r>
            <a:r>
              <a:rPr sz="1200" dirty="0">
                <a:latin typeface="Times New Roman"/>
                <a:cs typeface="Times New Roman"/>
              </a:rPr>
              <a:t>20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кг</a:t>
            </a:r>
          </a:p>
          <a:p>
            <a:pPr marL="998855" marR="407797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1000 </a:t>
            </a:r>
            <a:r>
              <a:rPr sz="1200" spc="-5" dirty="0" err="1">
                <a:latin typeface="Times New Roman"/>
                <a:cs typeface="Times New Roman"/>
              </a:rPr>
              <a:t>фунтов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lang="ru-RU" sz="1200" spc="-5" dirty="0" smtClean="0">
                <a:latin typeface="Times New Roman"/>
                <a:cs typeface="Times New Roman"/>
              </a:rPr>
              <a:t>б</a:t>
            </a:r>
            <a:r>
              <a:rPr sz="1200" dirty="0" err="1" smtClean="0">
                <a:latin typeface="Times New Roman"/>
                <a:cs typeface="Times New Roman"/>
              </a:rPr>
              <a:t>умажная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dirty="0" err="1" smtClean="0">
                <a:latin typeface="Times New Roman"/>
                <a:cs typeface="Times New Roman"/>
              </a:rPr>
              <a:t>коробка</a:t>
            </a:r>
            <a:r>
              <a:rPr lang="en-US" sz="1200" dirty="0">
                <a:latin typeface="Times New Roman"/>
                <a:cs typeface="Times New Roman"/>
              </a:rPr>
              <a:t>.</a:t>
            </a:r>
            <a:r>
              <a:rPr sz="1200" dirty="0" smtClean="0">
                <a:latin typeface="Times New Roman"/>
                <a:cs typeface="Times New Roman"/>
              </a:rPr>
              <a:t>  </a:t>
            </a:r>
            <a:r>
              <a:rPr lang="ru-RU" sz="1200" spc="-5" dirty="0" smtClean="0">
                <a:latin typeface="Times New Roman"/>
                <a:cs typeface="Times New Roman"/>
              </a:rPr>
              <a:t>Биг бег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600 </a:t>
            </a:r>
            <a:r>
              <a:rPr sz="1200" spc="5" dirty="0" err="1" smtClean="0">
                <a:latin typeface="Times New Roman"/>
                <a:cs typeface="Times New Roman"/>
              </a:rPr>
              <a:t>кг</a:t>
            </a:r>
            <a:endParaRPr lang="ru-RU" sz="1200" spc="5" dirty="0" smtClean="0">
              <a:latin typeface="Times New Roman"/>
              <a:cs typeface="Times New Roman"/>
            </a:endParaRPr>
          </a:p>
          <a:p>
            <a:pPr marL="998855" marR="4077970">
              <a:lnSpc>
                <a:spcPts val="1380"/>
              </a:lnSpc>
              <a:spcBef>
                <a:spcPts val="65"/>
              </a:spcBef>
            </a:pPr>
            <a:endParaRPr lang="ru-RU" sz="1200" spc="5" dirty="0" smtClean="0">
              <a:latin typeface="Times New Roman"/>
              <a:cs typeface="Times New Roman"/>
            </a:endParaRPr>
          </a:p>
          <a:p>
            <a:pPr marL="12700" marR="5080" indent="269240" algn="just">
              <a:lnSpc>
                <a:spcPct val="95900"/>
              </a:lnSpc>
            </a:pPr>
            <a:r>
              <a:rPr sz="1200" spc="-5" dirty="0" err="1" smtClean="0">
                <a:latin typeface="Times New Roman"/>
                <a:cs typeface="Times New Roman"/>
              </a:rPr>
              <a:t>Информация</a:t>
            </a:r>
            <a:r>
              <a:rPr sz="1200" spc="-5" dirty="0">
                <a:latin typeface="Times New Roman"/>
                <a:cs typeface="Times New Roman"/>
              </a:rPr>
              <a:t>, представленная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документе, имеет исключительно справочный </a:t>
            </a:r>
            <a:r>
              <a:rPr sz="1200" dirty="0">
                <a:latin typeface="Times New Roman"/>
                <a:cs typeface="Times New Roman"/>
              </a:rPr>
              <a:t>характер. </a:t>
            </a:r>
            <a:r>
              <a:rPr sz="1200" spc="-5" dirty="0">
                <a:latin typeface="Times New Roman"/>
                <a:cs typeface="Times New Roman"/>
              </a:rPr>
              <a:t>Производитель  </a:t>
            </a:r>
            <a:r>
              <a:rPr sz="1200" spc="-10" dirty="0">
                <a:latin typeface="Times New Roman"/>
                <a:cs typeface="Times New Roman"/>
              </a:rPr>
              <a:t>LCY </a:t>
            </a:r>
            <a:r>
              <a:rPr sz="1200" spc="-5" dirty="0">
                <a:latin typeface="Times New Roman"/>
                <a:cs typeface="Times New Roman"/>
              </a:rPr>
              <a:t>рекомендует </a:t>
            </a:r>
            <a:r>
              <a:rPr sz="1200" dirty="0">
                <a:latin typeface="Times New Roman"/>
                <a:cs typeface="Times New Roman"/>
              </a:rPr>
              <a:t>проводить </a:t>
            </a:r>
            <a:r>
              <a:rPr sz="1200" spc="-5" dirty="0">
                <a:latin typeface="Times New Roman"/>
                <a:cs typeface="Times New Roman"/>
              </a:rPr>
              <a:t>все необходимые испытания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анализы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соответствии </a:t>
            </a:r>
            <a:r>
              <a:rPr sz="1200" dirty="0">
                <a:latin typeface="Times New Roman"/>
                <a:cs typeface="Times New Roman"/>
              </a:rPr>
              <a:t>с </a:t>
            </a:r>
            <a:r>
              <a:rPr sz="1200" spc="-5" dirty="0">
                <a:latin typeface="Times New Roman"/>
                <a:cs typeface="Times New Roman"/>
              </a:rPr>
              <a:t>целями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назначением  материала, </a:t>
            </a:r>
            <a:r>
              <a:rPr sz="1200" dirty="0">
                <a:latin typeface="Times New Roman"/>
                <a:cs typeface="Times New Roman"/>
              </a:rPr>
              <a:t>а также в </a:t>
            </a:r>
            <a:r>
              <a:rPr sz="1200" spc="-5" dirty="0">
                <a:latin typeface="Times New Roman"/>
                <a:cs typeface="Times New Roman"/>
              </a:rPr>
              <a:t>зависимости </a:t>
            </a:r>
            <a:r>
              <a:rPr sz="1200" dirty="0">
                <a:latin typeface="Times New Roman"/>
                <a:cs typeface="Times New Roman"/>
              </a:rPr>
              <a:t>от </a:t>
            </a:r>
            <a:r>
              <a:rPr sz="1200" spc="-5" dirty="0">
                <a:latin typeface="Times New Roman"/>
                <a:cs typeface="Times New Roman"/>
              </a:rPr>
              <a:t>производимого конечного </a:t>
            </a:r>
            <a:r>
              <a:rPr sz="1200" spc="5" dirty="0">
                <a:latin typeface="Times New Roman"/>
                <a:cs typeface="Times New Roman"/>
              </a:rPr>
              <a:t>изделия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предъявляемым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5" dirty="0">
                <a:latin typeface="Times New Roman"/>
                <a:cs typeface="Times New Roman"/>
              </a:rPr>
              <a:t>нему  </a:t>
            </a:r>
            <a:r>
              <a:rPr sz="1200" spc="-5" dirty="0">
                <a:latin typeface="Times New Roman"/>
                <a:cs typeface="Times New Roman"/>
              </a:rPr>
              <a:t>требованиям. Значения, указанные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данном документе следует </a:t>
            </a:r>
            <a:r>
              <a:rPr sz="1200" dirty="0">
                <a:latin typeface="Times New Roman"/>
                <a:cs typeface="Times New Roman"/>
              </a:rPr>
              <a:t>принимать за эталоны. </a:t>
            </a:r>
            <a:r>
              <a:rPr sz="1200" spc="-5" dirty="0">
                <a:latin typeface="Times New Roman"/>
                <a:cs typeface="Times New Roman"/>
              </a:rPr>
              <a:t>Данные содержащие 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данном документе, могут </a:t>
            </a:r>
            <a:r>
              <a:rPr sz="1200" dirty="0">
                <a:latin typeface="Times New Roman"/>
                <a:cs typeface="Times New Roman"/>
              </a:rPr>
              <a:t>быть </a:t>
            </a:r>
            <a:r>
              <a:rPr sz="1200" spc="-5" dirty="0">
                <a:latin typeface="Times New Roman"/>
                <a:cs typeface="Times New Roman"/>
              </a:rPr>
              <a:t>изменены без предварительного уведомления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результате улучшения  качества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продукции.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8005" y="525792"/>
          <a:ext cx="6682104" cy="1060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8504"/>
                <a:gridCol w="3403600"/>
              </a:tblGrid>
              <a:tr h="1060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697464"/>
              </p:ext>
            </p:extLst>
          </p:nvPr>
        </p:nvGraphicFramePr>
        <p:xfrm>
          <a:off x="518159" y="3495166"/>
          <a:ext cx="6460491" cy="2325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8091"/>
                <a:gridCol w="1066800"/>
                <a:gridCol w="914400"/>
                <a:gridCol w="990600"/>
                <a:gridCol w="990600"/>
              </a:tblGrid>
              <a:tr h="415925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Метод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Ед.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56515" indent="33655">
                        <a:lnSpc>
                          <a:spcPts val="162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Среднее 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ачен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Значение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71120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стирола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5775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lang="en-US" sz="1400" spc="5" dirty="0" smtClean="0">
                          <a:latin typeface="Times New Roman"/>
                          <a:cs typeface="Times New Roman"/>
                        </a:rPr>
                        <a:t>15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13-17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Диблок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64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5296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07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64"/>
                        </a:lnSpc>
                      </a:pPr>
                      <a:r>
                        <a:rPr lang="en-US" sz="1400" spc="5" dirty="0" smtClean="0">
                          <a:latin typeface="Times New Roman"/>
                          <a:cs typeface="Times New Roman"/>
                        </a:rPr>
                        <a:t>38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lang="en-US" sz="1400" spc="-10" dirty="0" smtClean="0">
                          <a:latin typeface="Trebuchet MS"/>
                          <a:cs typeface="Times New Roman"/>
                        </a:rPr>
                        <a:t>35-40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71120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Удельная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плотность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5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792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0.93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N/A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Содержание летучих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веществ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5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5668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5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25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spc="-35" dirty="0">
                          <a:latin typeface="Trebuchet MS"/>
                          <a:cs typeface="Trebuchet MS"/>
                        </a:rPr>
                        <a:t>≤</a:t>
                      </a:r>
                      <a:r>
                        <a:rPr sz="14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7112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Зольность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5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5667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7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570"/>
                        </a:lnSpc>
                      </a:pPr>
                      <a:r>
                        <a:rPr lang="ru-RU" sz="1400" spc="-35" dirty="0" smtClean="0">
                          <a:latin typeface="Trebuchet MS"/>
                          <a:cs typeface="Trebuchet MS"/>
                        </a:rPr>
                        <a:t>≤</a:t>
                      </a:r>
                      <a:r>
                        <a:rPr lang="en-US" sz="1400" spc="-35" dirty="0" smtClean="0">
                          <a:latin typeface="Trebuchet MS"/>
                          <a:cs typeface="Trebuchet MS"/>
                        </a:rPr>
                        <a:t> 1.0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marL="71120" marR="39179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Показатель текучести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расплава  (190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С/5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кг)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66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1238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г/10 мин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15-25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71120" marR="782320">
                        <a:lnSpc>
                          <a:spcPts val="162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Вязкость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раствора,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25 %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толуоле/25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С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66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2196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CP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800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lang="en-US" sz="1400" spc="-5" dirty="0" smtClean="0">
                          <a:latin typeface="Times New Roman"/>
                          <a:cs typeface="Times New Roman"/>
                        </a:rPr>
                        <a:t>650-950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997450" y="727917"/>
            <a:ext cx="1703844" cy="9267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83750"/>
            <a:ext cx="7587615" cy="1009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183</Words>
  <Application>Microsoft Office PowerPoint</Application>
  <PresentationFormat>Произвольный</PresentationFormat>
  <Paragraphs>60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Вероника Соколова</cp:lastModifiedBy>
  <cp:revision>7</cp:revision>
  <dcterms:created xsi:type="dcterms:W3CDTF">2018-06-29T08:31:55Z</dcterms:created>
  <dcterms:modified xsi:type="dcterms:W3CDTF">2018-06-29T11:47:16Z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2017-05-31T00:00:00Z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2018-06-29T00:00:00Z</vt:filetime>
  </property>
</Properties>
</file>