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http://www.lotteche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0108"/>
              </p:ext>
            </p:extLst>
          </p:nvPr>
        </p:nvGraphicFramePr>
        <p:xfrm>
          <a:off x="285750" y="1250061"/>
          <a:ext cx="6267450" cy="59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005"/>
                <a:gridCol w="4830445"/>
              </a:tblGrid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23570" algn="l">
                        <a:lnSpc>
                          <a:spcPct val="100000"/>
                        </a:lnSpc>
                      </a:pPr>
                      <a:r>
                        <a:rPr lang="ru-RU" sz="1400" b="1" spc="-15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Металлоценовый</a:t>
                      </a:r>
                      <a:r>
                        <a:rPr lang="ru-RU" sz="1400" b="1" spc="-1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линейный полиэтилен высокого давления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84683"/>
              </p:ext>
            </p:extLst>
          </p:nvPr>
        </p:nvGraphicFramePr>
        <p:xfrm>
          <a:off x="288925" y="1873262"/>
          <a:ext cx="6292215" cy="2228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20"/>
                <a:gridCol w="6005195"/>
              </a:tblGrid>
              <a:tr h="274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R="278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Общая</a:t>
                      </a:r>
                      <a:r>
                        <a:rPr lang="ru-RU" sz="1200" b="1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информация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333399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200" b="1" spc="-5" dirty="0" smtClean="0">
                          <a:latin typeface="Arial"/>
                          <a:cs typeface="Arial"/>
                        </a:rPr>
                        <a:t>Характеристики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5" dirty="0" smtClean="0">
                          <a:latin typeface="Arial"/>
                          <a:cs typeface="Arial"/>
                        </a:rPr>
                        <a:t>1-</a:t>
                      </a:r>
                      <a:r>
                        <a:rPr lang="ru-RU" sz="1000" b="1" spc="-5" dirty="0" err="1" smtClean="0">
                          <a:latin typeface="Arial"/>
                          <a:cs typeface="Arial"/>
                        </a:rPr>
                        <a:t>Гексен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сополимер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214629" marR="328930">
                        <a:lnSpc>
                          <a:spcPct val="130000"/>
                        </a:lnSpc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Высокая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стойкость к проколу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прозрачность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Стабильность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при низких температурах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Отличная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 baseline="0" dirty="0" err="1" smtClean="0">
                          <a:latin typeface="Arial"/>
                          <a:cs typeface="Arial"/>
                        </a:rPr>
                        <a:t>перерабатываемость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6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200" b="1" spc="-10" dirty="0" smtClean="0">
                          <a:latin typeface="Arial"/>
                          <a:cs typeface="Arial"/>
                        </a:rPr>
                        <a:t>Добавки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Антиоксидант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добавка</a:t>
                      </a:r>
                      <a:r>
                        <a:rPr lang="en-US" sz="1000" b="1" spc="-10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baseline="0" dirty="0" smtClean="0">
                          <a:latin typeface="Arial"/>
                          <a:cs typeface="Arial"/>
                        </a:rPr>
                        <a:t>облегчающая переработку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4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ru-RU" sz="1200" b="1" spc="-5" dirty="0" smtClean="0">
                          <a:latin typeface="Arial"/>
                          <a:cs typeface="Arial"/>
                        </a:rPr>
                        <a:t>Применение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110"/>
                        </a:lnSpc>
                        <a:spcBef>
                          <a:spcPts val="36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Промышленные</a:t>
                      </a:r>
                      <a:r>
                        <a:rPr lang="en-US" sz="1000" b="1" spc="-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0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сельскохозяйственные пленки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80352" y="2225675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677" y="2507995"/>
            <a:ext cx="88392" cy="88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677" y="2706116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677" y="2904235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352" y="3155695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7677" y="3438016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352" y="3705097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677" y="3987291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60350" y="8474075"/>
          <a:ext cx="6309994" cy="624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2280"/>
                <a:gridCol w="2037714"/>
              </a:tblGrid>
              <a:tr h="243624">
                <a:tc>
                  <a:txBody>
                    <a:bodyPr/>
                    <a:lstStyle/>
                    <a:p>
                      <a:pPr marR="96837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ISO 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9001, 14001, </a:t>
                      </a:r>
                      <a:r>
                        <a:rPr sz="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/TS</a:t>
                      </a:r>
                      <a:r>
                        <a:rPr sz="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16949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solidFill>
                      <a:srgbClr val="333399"/>
                    </a:solidFill>
                  </a:tcPr>
                </a:tc>
              </a:tr>
              <a:tr h="213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50" b="1" spc="22" baseline="27777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Physical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Properties :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these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are not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be construed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specifications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869"/>
                        </a:lnSpc>
                        <a:spcBef>
                          <a:spcPts val="35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  <a:hlinkClick r:id="rId4"/>
                        </a:rPr>
                        <a:t>www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.l</a:t>
                      </a:r>
                      <a:r>
                        <a:rPr sz="800" b="1" spc="-15" dirty="0">
                          <a:latin typeface="Arial"/>
                          <a:cs typeface="Arial"/>
                          <a:hlinkClick r:id="rId4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  <a:hlinkClick r:id="rId4"/>
                        </a:rPr>
                        <a:t>ttec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hem.</a:t>
                      </a:r>
                      <a:r>
                        <a:rPr sz="800" b="1" spc="-5" dirty="0">
                          <a:latin typeface="Arial"/>
                          <a:cs typeface="Arial"/>
                          <a:hlinkClick r:id="rId4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om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57042"/>
              </p:ext>
            </p:extLst>
          </p:nvPr>
        </p:nvGraphicFramePr>
        <p:xfrm>
          <a:off x="247938" y="4135906"/>
          <a:ext cx="6302372" cy="3648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5810"/>
                <a:gridCol w="1336039"/>
                <a:gridCol w="788035"/>
                <a:gridCol w="850264"/>
                <a:gridCol w="670560"/>
                <a:gridCol w="621664"/>
              </a:tblGrid>
              <a:tr h="274637">
                <a:tc gridSpan="6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-10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Физические свойства</a:t>
                      </a:r>
                      <a:r>
                        <a:rPr sz="975" b="1" spc="-7" baseline="2564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характеристики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Метод</a:t>
                      </a:r>
                      <a:r>
                        <a:rPr lang="ru-RU" sz="1000" b="1" baseline="0" dirty="0" smtClean="0">
                          <a:latin typeface="Arial"/>
                          <a:cs typeface="Arial"/>
                        </a:rPr>
                        <a:t> испытаний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Значение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ПТР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D1238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.0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spc="-5" dirty="0" smtClean="0">
                          <a:latin typeface="Arial"/>
                          <a:cs typeface="Arial"/>
                        </a:rPr>
                        <a:t>/10</a:t>
                      </a: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мин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Плотность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D792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0.918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ru-RU" sz="1000" dirty="0" smtClean="0">
                          <a:latin typeface="Arial"/>
                          <a:cs typeface="Arial"/>
                        </a:rPr>
                        <a:t>см</a:t>
                      </a:r>
                      <a:r>
                        <a:rPr sz="975" baseline="25641" dirty="0" smtClean="0">
                          <a:latin typeface="Arial"/>
                          <a:cs typeface="Arial"/>
                        </a:rPr>
                        <a:t>3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0" dirty="0" smtClean="0">
                          <a:latin typeface="Arial"/>
                          <a:cs typeface="Arial"/>
                        </a:rPr>
                        <a:t>Свойства</a:t>
                      </a:r>
                      <a:r>
                        <a:rPr lang="ru-RU" sz="1000" b="1" spc="0" baseline="0" dirty="0" smtClean="0">
                          <a:latin typeface="Arial"/>
                          <a:cs typeface="Arial"/>
                        </a:rPr>
                        <a:t> пленок 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(40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㎛)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427100"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Прочность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при растяжении</a:t>
                      </a:r>
                      <a:r>
                        <a:rPr sz="1000" b="1" spc="2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D882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51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кгс</a:t>
                      </a:r>
                      <a:r>
                        <a:rPr sz="100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ru-RU" sz="1000" dirty="0" smtClean="0">
                          <a:latin typeface="Arial"/>
                          <a:cs typeface="Arial"/>
                        </a:rPr>
                        <a:t>см</a:t>
                      </a:r>
                      <a:r>
                        <a:rPr sz="975" baseline="25641" dirty="0" smtClean="0">
                          <a:latin typeface="Arial"/>
                          <a:cs typeface="Arial"/>
                        </a:rPr>
                        <a:t>2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spc="-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ru-RU" sz="1000" spc="-1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000" spc="-10" dirty="0" smtClean="0">
                          <a:latin typeface="Arial"/>
                          <a:cs typeface="Arial"/>
                        </a:rPr>
                        <a:t>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7100"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1608455" algn="l"/>
                        </a:tabLst>
                      </a:pP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   Удлинение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D882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51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974"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Прочность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по </a:t>
                      </a:r>
                      <a:r>
                        <a:rPr lang="ru-RU" sz="1000" b="1" spc="-5" baseline="0" dirty="0" err="1" smtClean="0">
                          <a:latin typeface="Arial"/>
                          <a:cs typeface="Arial"/>
                        </a:rPr>
                        <a:t>Эмельдорфу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D1922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.0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21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.0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spc="-15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spc="-15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sz="1000" i="1" spc="-15" dirty="0" smtClean="0">
                          <a:latin typeface="Arial"/>
                          <a:cs typeface="Arial"/>
                        </a:rPr>
                        <a:t>µ</a:t>
                      </a:r>
                      <a:r>
                        <a:rPr sz="1000" spc="-15" dirty="0" smtClean="0">
                          <a:latin typeface="Arial"/>
                          <a:cs typeface="Arial"/>
                        </a:rPr>
                        <a:t>m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40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Ударная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прочность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D1709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5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Мутность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D1003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21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Блеск</a:t>
                      </a:r>
                      <a:r>
                        <a:rPr sz="1000" b="1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45°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D2457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315287" y="429308"/>
            <a:ext cx="3647114" cy="375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4648200" y="154470"/>
            <a:ext cx="1717039" cy="933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0" y="8143875"/>
            <a:ext cx="6858000" cy="1000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172</Words>
  <Application>Microsoft Office PowerPoint</Application>
  <PresentationFormat>Экран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Malgun Gothic</vt:lpstr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조치용</dc:creator>
  <cp:lastModifiedBy>Вероника Соколова</cp:lastModifiedBy>
  <cp:revision>9</cp:revision>
  <dcterms:created xsi:type="dcterms:W3CDTF">2018-12-10T11:03:52Z</dcterms:created>
  <dcterms:modified xsi:type="dcterms:W3CDTF">2019-12-25T12:36:02Z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2018-12-10T00:00:00Z</vt:filetime>
  </property>
</Properties>
</file>