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24" y="1229147"/>
            <a:ext cx="5105083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latin typeface="Times New Roman"/>
                <a:cs typeface="Times New Roman"/>
              </a:rPr>
              <a:t>Полипропилен блок сополимер </a:t>
            </a:r>
            <a:r>
              <a:rPr lang="en-US" sz="1400" b="1" spc="-10" dirty="0" smtClean="0">
                <a:latin typeface="Times New Roman"/>
                <a:cs typeface="Times New Roman"/>
              </a:rPr>
              <a:t>Globalene </a:t>
            </a:r>
            <a:r>
              <a:rPr lang="en-US" sz="1400" b="1" spc="-10" dirty="0" smtClean="0">
                <a:latin typeface="Times New Roman"/>
                <a:cs typeface="Times New Roman"/>
              </a:rPr>
              <a:t>7012</a:t>
            </a:r>
            <a:endParaRPr lang="en-US" sz="1400" b="1" spc="-10" dirty="0" smtClean="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66838"/>
              </p:ext>
            </p:extLst>
          </p:nvPr>
        </p:nvGraphicFramePr>
        <p:xfrm>
          <a:off x="408231" y="2853192"/>
          <a:ext cx="5791571" cy="393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907"/>
                <a:gridCol w="861723"/>
                <a:gridCol w="1056831"/>
                <a:gridCol w="2016110"/>
              </a:tblGrid>
              <a:tr h="375919"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Стандарт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ASTM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Единица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854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измерения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7012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3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текучести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расплава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С/2,16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кг)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г/10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0,8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Плотность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ts val="122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кг/м</a:t>
                      </a:r>
                      <a:r>
                        <a:rPr sz="1050" baseline="31746" dirty="0">
                          <a:latin typeface="Times New Roman"/>
                          <a:cs typeface="Times New Roman"/>
                        </a:rPr>
                        <a:t>3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ru-RU" sz="1100" smtClean="0">
                          <a:latin typeface="Times New Roman"/>
                          <a:cs typeface="Times New Roman"/>
                        </a:rPr>
                        <a:t>897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Предел прочности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270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74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</a:t>
                      </a:r>
                      <a:r>
                        <a:rPr sz="1100" spc="-5" dirty="0" err="1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разрыве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79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Модуль упругости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изгибе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кг/см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2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800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619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Ударная вязкость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Изоду: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err="1" smtClean="0">
                          <a:latin typeface="Times New Roman"/>
                          <a:cs typeface="Times New Roman"/>
                        </a:rPr>
                        <a:t>надрезом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 (+23/-20</a:t>
                      </a:r>
                      <a:r>
                        <a:rPr lang="ru-RU" sz="1100" spc="-7" baseline="31746" dirty="0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С)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56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кг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см/см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/4,8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72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Температура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размягчения под нагрузкой (4,6 кг/см2)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    D648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100" spc="-7" baseline="31746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err="1" smtClean="0">
                          <a:latin typeface="Times New Roman"/>
                          <a:cs typeface="Times New Roman"/>
                        </a:rPr>
                        <a:t>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101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Твердость по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Шору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ts val="1240"/>
                        </a:lnSpc>
                      </a:pPr>
                      <a:r>
                        <a:rPr lang="en-US" sz="11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D785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40"/>
                        </a:lnSpc>
                      </a:pPr>
                      <a:r>
                        <a:rPr sz="1100" spc="-10" dirty="0" err="1">
                          <a:latin typeface="Times New Roman"/>
                          <a:cs typeface="Times New Roman"/>
                        </a:rPr>
                        <a:t>Шкала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1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82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 marR="370205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Усадка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220"/>
                        </a:lnSpc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D955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%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l">
                        <a:lnSpc>
                          <a:spcPts val="130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                      1,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99773" y="6996285"/>
            <a:ext cx="5906770" cy="90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100" b="1" spc="-5" dirty="0" smtClean="0">
                <a:latin typeface="Calibri"/>
                <a:cs typeface="Calibri"/>
              </a:rPr>
              <a:t>Примечание</a:t>
            </a:r>
            <a:r>
              <a:rPr lang="en-US" sz="1100" b="1" spc="-5" dirty="0" smtClean="0">
                <a:latin typeface="Calibri"/>
                <a:cs typeface="Calibri"/>
              </a:rPr>
              <a:t>:</a:t>
            </a:r>
            <a:br>
              <a:rPr lang="en-US" sz="1100" b="1" spc="-5" dirty="0" smtClean="0">
                <a:latin typeface="Calibri"/>
                <a:cs typeface="Calibri"/>
              </a:rPr>
            </a:b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09900"/>
              </a:lnSpc>
            </a:pPr>
            <a:r>
              <a:rPr sz="1100" spc="-10" dirty="0" err="1" smtClean="0">
                <a:latin typeface="Calibri"/>
                <a:cs typeface="Calibri"/>
              </a:rPr>
              <a:t>Информация</a:t>
            </a:r>
            <a:r>
              <a:rPr sz="1100" spc="-1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имеет исключительно </a:t>
            </a:r>
            <a:r>
              <a:rPr sz="1100" dirty="0">
                <a:latin typeface="Calibri"/>
                <a:cs typeface="Calibri"/>
              </a:rPr>
              <a:t>справочный </a:t>
            </a:r>
            <a:r>
              <a:rPr sz="1100" spc="-5" dirty="0">
                <a:latin typeface="Calibri"/>
                <a:cs typeface="Calibri"/>
              </a:rPr>
              <a:t>характер. 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 быть изменены </a:t>
            </a:r>
            <a:r>
              <a:rPr sz="1100" spc="-10" dirty="0">
                <a:latin typeface="Calibri"/>
                <a:cs typeface="Calibri"/>
              </a:rPr>
              <a:t>без </a:t>
            </a:r>
            <a:r>
              <a:rPr sz="1100" spc="-5" dirty="0">
                <a:latin typeface="Calibri"/>
                <a:cs typeface="Calibri"/>
              </a:rPr>
              <a:t>предварительного  уведомления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результате </a:t>
            </a:r>
            <a:r>
              <a:rPr sz="1100" dirty="0">
                <a:latin typeface="Calibri"/>
                <a:cs typeface="Calibri"/>
              </a:rPr>
              <a:t>улучшения </a:t>
            </a:r>
            <a:r>
              <a:rPr sz="1100" spc="-5" dirty="0">
                <a:latin typeface="Calibri"/>
                <a:cs typeface="Calibri"/>
              </a:rPr>
              <a:t>качества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продукции.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609" y="228625"/>
            <a:ext cx="1717039" cy="933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124187"/>
            <a:ext cx="6858000" cy="1000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45525"/>
              </p:ext>
            </p:extLst>
          </p:nvPr>
        </p:nvGraphicFramePr>
        <p:xfrm>
          <a:off x="523424" y="1550465"/>
          <a:ext cx="6105976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6129"/>
                <a:gridCol w="27498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Преимущества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ru-RU" sz="1400" b="1" dirty="0" smtClean="0"/>
                        <a:t/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-      </a:t>
                      </a:r>
                      <a:r>
                        <a:rPr lang="ru-RU" sz="1400" baseline="0" dirty="0" smtClean="0"/>
                        <a:t>Теплостойкость</a:t>
                      </a:r>
                      <a:endParaRPr lang="ru-RU" sz="1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Высокая</a:t>
                      </a:r>
                      <a:r>
                        <a:rPr lang="ru-RU" sz="1400" baseline="0" dirty="0" smtClean="0"/>
                        <a:t> ударная вязкость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Применение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ru-RU" sz="1400" b="0" dirty="0" smtClean="0"/>
                        <a:t> </a:t>
                      </a:r>
                      <a:br>
                        <a:rPr lang="ru-RU" sz="1400" b="0" dirty="0" smtClean="0"/>
                      </a:br>
                      <a:r>
                        <a:rPr lang="ru-RU" sz="1400" b="0" baseline="0" dirty="0" smtClean="0"/>
                        <a:t>Экструзия</a:t>
                      </a:r>
                      <a:r>
                        <a:rPr lang="en-US" sz="1400" b="0" baseline="0" dirty="0" smtClean="0"/>
                        <a:t>: </a:t>
                      </a:r>
                      <a:r>
                        <a:rPr lang="ru-RU" sz="1400" b="0" baseline="0" dirty="0" smtClean="0"/>
                        <a:t>лист</a:t>
                      </a:r>
                      <a:r>
                        <a:rPr lang="en-US" sz="1400" b="0" baseline="0" dirty="0" smtClean="0"/>
                        <a:t>, </a:t>
                      </a:r>
                      <a:r>
                        <a:rPr lang="ru-RU" sz="1400" b="0" baseline="0" dirty="0" smtClean="0"/>
                        <a:t>труба</a:t>
                      </a:r>
                    </a:p>
                    <a:p>
                      <a:r>
                        <a:rPr lang="ru-RU" sz="1400" b="0" baseline="0" dirty="0" err="1" smtClean="0"/>
                        <a:t>Экструзионно</a:t>
                      </a:r>
                      <a:r>
                        <a:rPr lang="ru-RU" sz="1400" b="0" baseline="0" dirty="0" smtClean="0"/>
                        <a:t>-выдувное формование</a:t>
                      </a:r>
                      <a:endParaRPr lang="ru-RU" sz="1400" b="0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37963"/>
            <a:ext cx="2173224" cy="1091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124</Words>
  <Application>Microsoft Office PowerPoint</Application>
  <PresentationFormat>Экран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Вероника Соколова</cp:lastModifiedBy>
  <cp:revision>17</cp:revision>
  <dcterms:created xsi:type="dcterms:W3CDTF">2019-12-23T13:45:59Z</dcterms:created>
  <dcterms:modified xsi:type="dcterms:W3CDTF">2019-12-24T13:50:28Z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2019-12-23T00:00:00Z</vt:filetime>
  </property>
</Properties>
</file>