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7"/>
            <a:ext cx="6327775" cy="1115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ШНУР УПЛОТНИТЕЛЬНЫЙ ТЕРМОСТОЙКИЙ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«БРИТ»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200" spc="-5" dirty="0">
                <a:latin typeface="Arial"/>
                <a:cs typeface="Arial"/>
              </a:rPr>
              <a:t>Термостойкий уплотнительный </a:t>
            </a:r>
            <a:r>
              <a:rPr sz="1200" spc="-10" dirty="0">
                <a:latin typeface="Arial"/>
                <a:cs typeface="Arial"/>
              </a:rPr>
              <a:t>шнур, </a:t>
            </a:r>
            <a:r>
              <a:rPr sz="1200" spc="-5" dirty="0">
                <a:latin typeface="Arial"/>
                <a:cs typeface="Arial"/>
              </a:rPr>
              <a:t>предназначен для уплотнения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формирования  </a:t>
            </a:r>
            <a:r>
              <a:rPr sz="1200" dirty="0">
                <a:latin typeface="Arial"/>
                <a:cs typeface="Arial"/>
              </a:rPr>
              <a:t>камеры </a:t>
            </a:r>
            <a:r>
              <a:rPr sz="1200" spc="-5" dirty="0">
                <a:latin typeface="Arial"/>
                <a:cs typeface="Arial"/>
              </a:rPr>
              <a:t>деформационных швов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асфальтобетонных покрытиях  аэродромов, автомобильных дорог, складских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технологических </a:t>
            </a:r>
            <a:r>
              <a:rPr sz="1200" dirty="0">
                <a:latin typeface="Arial"/>
                <a:cs typeface="Arial"/>
              </a:rPr>
              <a:t>территорий, </a:t>
            </a:r>
            <a:r>
              <a:rPr sz="1200" spc="-5" dirty="0">
                <a:latin typeface="Arial"/>
                <a:cs typeface="Arial"/>
              </a:rPr>
              <a:t>при </a:t>
            </a:r>
            <a:r>
              <a:rPr sz="1200" dirty="0">
                <a:latin typeface="Arial"/>
                <a:cs typeface="Arial"/>
              </a:rPr>
              <a:t>их  </a:t>
            </a:r>
            <a:r>
              <a:rPr sz="1200" spc="-5" dirty="0">
                <a:latin typeface="Arial"/>
                <a:cs typeface="Arial"/>
              </a:rPr>
              <a:t>герметизации мастиками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герметиками горячего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холодного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применения.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881754"/>
            <a:ext cx="6325870" cy="42379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7620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Arial"/>
                <a:cs typeface="Arial"/>
              </a:rPr>
              <a:t>Краткая информация </a:t>
            </a:r>
            <a:r>
              <a:rPr sz="1200" dirty="0">
                <a:latin typeface="Arial"/>
                <a:cs typeface="Arial"/>
              </a:rPr>
              <a:t>об </a:t>
            </a:r>
            <a:r>
              <a:rPr sz="1200" spc="-5" dirty="0">
                <a:latin typeface="Arial"/>
                <a:cs typeface="Arial"/>
              </a:rPr>
              <a:t>уплотнительном термостойком </a:t>
            </a:r>
            <a:r>
              <a:rPr sz="1200" spc="-10" dirty="0">
                <a:latin typeface="Arial"/>
                <a:cs typeface="Arial"/>
              </a:rPr>
              <a:t>шнуре </a:t>
            </a:r>
            <a:r>
              <a:rPr sz="1200" spc="-5" dirty="0">
                <a:latin typeface="Arial"/>
                <a:cs typeface="Arial"/>
              </a:rPr>
              <a:t>«БРИТ», производства  </a:t>
            </a:r>
            <a:r>
              <a:rPr sz="1200" dirty="0">
                <a:latin typeface="Arial"/>
                <a:cs typeface="Arial"/>
              </a:rPr>
              <a:t>ООО </a:t>
            </a:r>
            <a:r>
              <a:rPr sz="1200" spc="-5" dirty="0">
                <a:latin typeface="Arial"/>
                <a:cs typeface="Arial"/>
              </a:rPr>
              <a:t>«НОВА-Брит». Уплотнительный шнур обладает упругим восстановлением после  деформации,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устойчив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воздействию </a:t>
            </a:r>
            <a:r>
              <a:rPr sz="1200" dirty="0">
                <a:latin typeface="Arial"/>
                <a:cs typeface="Arial"/>
              </a:rPr>
              <a:t>таких </a:t>
            </a:r>
            <a:r>
              <a:rPr sz="1200" spc="-5" dirty="0">
                <a:latin typeface="Arial"/>
                <a:cs typeface="Arial"/>
              </a:rPr>
              <a:t>агрессивных сред, </a:t>
            </a:r>
            <a:r>
              <a:rPr sz="1200" dirty="0">
                <a:latin typeface="Arial"/>
                <a:cs typeface="Arial"/>
              </a:rPr>
              <a:t>как: </a:t>
            </a:r>
            <a:r>
              <a:rPr sz="1200" spc="-5" dirty="0">
                <a:latin typeface="Arial"/>
                <a:cs typeface="Arial"/>
              </a:rPr>
              <a:t>авиационный  керосин, бензин, машинное масло, антигололедный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реагент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Уплотнительный термостойкий </a:t>
            </a:r>
            <a:r>
              <a:rPr sz="1200" spc="-10" dirty="0">
                <a:latin typeface="Arial"/>
                <a:cs typeface="Arial"/>
              </a:rPr>
              <a:t>шнур </a:t>
            </a:r>
            <a:r>
              <a:rPr sz="1200" spc="-5" dirty="0">
                <a:latin typeface="Arial"/>
                <a:cs typeface="Arial"/>
              </a:rPr>
              <a:t>производства ООО </a:t>
            </a:r>
            <a:r>
              <a:rPr sz="1200" dirty="0">
                <a:latin typeface="Arial"/>
                <a:cs typeface="Arial"/>
              </a:rPr>
              <a:t>«НОВА-Брит» </a:t>
            </a:r>
            <a:r>
              <a:rPr sz="1200" spc="-5" dirty="0">
                <a:latin typeface="Arial"/>
                <a:cs typeface="Arial"/>
              </a:rPr>
              <a:t>является  инновационным материалом </a:t>
            </a:r>
            <a:r>
              <a:rPr sz="1200" dirty="0">
                <a:latin typeface="Arial"/>
                <a:cs typeface="Arial"/>
              </a:rPr>
              <a:t>и имеет </a:t>
            </a:r>
            <a:r>
              <a:rPr sz="1200" spc="-5" dirty="0">
                <a:latin typeface="Arial"/>
                <a:cs typeface="Arial"/>
              </a:rPr>
              <a:t>повышенную теплостойкость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меньшую  остаточную деформацию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сжатии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сравнению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импортными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аналогами.</a:t>
            </a:r>
            <a:endParaRPr sz="1200" dirty="0">
              <a:latin typeface="Arial"/>
              <a:cs typeface="Arial"/>
            </a:endParaRPr>
          </a:p>
          <a:p>
            <a:pPr marL="12700" marR="2475865" algn="just">
              <a:lnSpc>
                <a:spcPts val="2760"/>
              </a:lnSpc>
              <a:spcBef>
                <a:spcPts val="275"/>
              </a:spcBef>
            </a:pPr>
            <a:r>
              <a:rPr sz="1200" spc="-5" dirty="0">
                <a:latin typeface="Arial"/>
                <a:cs typeface="Arial"/>
              </a:rPr>
              <a:t>Гарантийный срок хранения шнура </a:t>
            </a:r>
            <a:r>
              <a:rPr sz="1200" dirty="0">
                <a:latin typeface="Arial"/>
                <a:cs typeface="Arial"/>
              </a:rPr>
              <a:t>– 10 </a:t>
            </a:r>
            <a:r>
              <a:rPr sz="1200" spc="-5" dirty="0">
                <a:latin typeface="Arial"/>
                <a:cs typeface="Arial"/>
              </a:rPr>
              <a:t>лет.  Поставляемые типоразмеры уплотнительного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шнура:</a:t>
            </a:r>
            <a:endParaRPr sz="1200" dirty="0">
              <a:latin typeface="Arial"/>
              <a:cs typeface="Arial"/>
            </a:endParaRPr>
          </a:p>
          <a:p>
            <a:pPr marL="12700" algn="just">
              <a:lnSpc>
                <a:spcPts val="1070"/>
              </a:lnSpc>
            </a:pPr>
            <a:r>
              <a:rPr sz="1200" dirty="0">
                <a:latin typeface="Arial"/>
                <a:cs typeface="Arial"/>
              </a:rPr>
              <a:t>Ø мм: 10, </a:t>
            </a:r>
            <a:r>
              <a:rPr sz="1200" spc="-5" dirty="0">
                <a:latin typeface="Arial"/>
                <a:cs typeface="Arial"/>
              </a:rPr>
              <a:t>13, 15, 20, 22, 25, 32, </a:t>
            </a:r>
            <a:r>
              <a:rPr sz="1200" dirty="0">
                <a:latin typeface="Arial"/>
                <a:cs typeface="Arial"/>
              </a:rPr>
              <a:t>38,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50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Упаковка:</a:t>
            </a:r>
            <a:endParaRPr sz="1200" dirty="0">
              <a:latin typeface="Arial"/>
              <a:cs typeface="Arial"/>
            </a:endParaRPr>
          </a:p>
          <a:p>
            <a:pPr marL="12700" marR="404558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Бухты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1700 </a:t>
            </a:r>
            <a:r>
              <a:rPr sz="1200" dirty="0">
                <a:latin typeface="Arial"/>
                <a:cs typeface="Arial"/>
              </a:rPr>
              <a:t>мп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270 мп.  </a:t>
            </a:r>
            <a:r>
              <a:rPr sz="1200" spc="-5" dirty="0">
                <a:latin typeface="Arial"/>
                <a:cs typeface="Arial"/>
              </a:rPr>
              <a:t>Нарезка </a:t>
            </a:r>
            <a:r>
              <a:rPr sz="1200" dirty="0">
                <a:latin typeface="Arial"/>
                <a:cs typeface="Arial"/>
              </a:rPr>
              <a:t>по 2 мп </a:t>
            </a:r>
            <a:r>
              <a:rPr sz="1200" spc="-5" dirty="0">
                <a:latin typeface="Arial"/>
                <a:cs typeface="Arial"/>
              </a:rPr>
              <a:t>(Ø мм </a:t>
            </a:r>
            <a:r>
              <a:rPr sz="1200" dirty="0">
                <a:latin typeface="Arial"/>
                <a:cs typeface="Arial"/>
              </a:rPr>
              <a:t>38 и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50).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1380"/>
              </a:lnSpc>
            </a:pPr>
            <a:r>
              <a:rPr sz="1200" i="1" spc="-5" dirty="0">
                <a:latin typeface="Arial"/>
                <a:cs typeface="Arial"/>
              </a:rPr>
              <a:t>Материал включен </a:t>
            </a:r>
            <a:r>
              <a:rPr sz="1200" i="1" dirty="0">
                <a:latin typeface="Arial"/>
                <a:cs typeface="Arial"/>
              </a:rPr>
              <a:t>в </a:t>
            </a:r>
            <a:r>
              <a:rPr sz="1200" i="1" spc="-5" dirty="0">
                <a:latin typeface="Arial"/>
                <a:cs typeface="Arial"/>
              </a:rPr>
              <a:t>Перечень материалов Федерального Агентства Воздушного  Транспорта Российской Федерации (Росавиация), предназначенных для  эксплуатационного содержания </a:t>
            </a:r>
            <a:r>
              <a:rPr sz="1200" i="1" dirty="0">
                <a:latin typeface="Arial"/>
                <a:cs typeface="Arial"/>
              </a:rPr>
              <a:t>и </a:t>
            </a:r>
            <a:r>
              <a:rPr sz="1200" i="1" spc="-10" dirty="0">
                <a:latin typeface="Arial"/>
                <a:cs typeface="Arial"/>
              </a:rPr>
              <a:t>текущего </a:t>
            </a:r>
            <a:r>
              <a:rPr sz="1200" i="1" spc="-5" dirty="0">
                <a:latin typeface="Arial"/>
                <a:cs typeface="Arial"/>
              </a:rPr>
              <a:t>ремонта </a:t>
            </a:r>
            <a:r>
              <a:rPr sz="1200" i="1" dirty="0">
                <a:latin typeface="Arial"/>
                <a:cs typeface="Arial"/>
              </a:rPr>
              <a:t>аэродромов, </a:t>
            </a:r>
            <a:r>
              <a:rPr sz="1200" i="1" spc="-5" dirty="0">
                <a:latin typeface="Arial"/>
                <a:cs typeface="Arial"/>
              </a:rPr>
              <a:t>соответствует  требованиям</a:t>
            </a:r>
            <a:r>
              <a:rPr sz="1200" i="1" spc="14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ГОСТ</a:t>
            </a:r>
            <a:r>
              <a:rPr sz="1200" i="1" spc="14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</a:t>
            </a:r>
            <a:r>
              <a:rPr sz="1200" i="1" spc="1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Технического</a:t>
            </a:r>
            <a:r>
              <a:rPr sz="1200" i="1" spc="1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регламента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Таможенного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союза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014/2011</a:t>
            </a:r>
            <a:endParaRPr sz="1200" dirty="0">
              <a:latin typeface="Arial"/>
              <a:cs typeface="Arial"/>
            </a:endParaRPr>
          </a:p>
          <a:p>
            <a:pPr marL="12700" algn="just">
              <a:lnSpc>
                <a:spcPts val="1345"/>
              </a:lnSpc>
            </a:pPr>
            <a:r>
              <a:rPr sz="1200" i="1" spc="-5" dirty="0">
                <a:latin typeface="Arial"/>
                <a:cs typeface="Arial"/>
              </a:rPr>
              <a:t>«Безопасность автомобильных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дорог».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1925" y="1634997"/>
            <a:ext cx="1656969" cy="2066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12259" y="1616074"/>
            <a:ext cx="1724025" cy="2114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5"/>
            <a:ext cx="7587615" cy="10732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264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ТЕХНИЧЕСКИЕ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ХАРАКТЕРИСТИКИ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7700" y="534923"/>
          <a:ext cx="6268084" cy="8102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0845"/>
                <a:gridCol w="807084"/>
                <a:gridCol w="451485"/>
                <a:gridCol w="992505"/>
                <a:gridCol w="1066165"/>
              </a:tblGrid>
              <a:tr h="356616">
                <a:tc rowSpan="2"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показателей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 marR="61912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Шнур уплотнительный термостойкий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СТО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77310225.002-2012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39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4033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Знач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Метод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испытания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Результат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0556">
                <a:tc>
                  <a:txBody>
                    <a:bodyPr/>
                    <a:lstStyle/>
                    <a:p>
                      <a:pPr marL="68580" marR="879475">
                        <a:lnSpc>
                          <a:spcPts val="139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Геометрические размеры  Отклонения: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25015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0,28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928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 от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номинального диаметра,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marR="92710">
                        <a:lnSpc>
                          <a:spcPts val="1380"/>
                        </a:lnSpc>
                        <a:spcBef>
                          <a:spcPts val="3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более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1">
                <a:tc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 от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номинальной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длины,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менее  0,1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Кажущаяся плотность,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г/см</a:t>
                      </a:r>
                      <a:r>
                        <a:rPr sz="1200" baseline="38194" dirty="0">
                          <a:latin typeface="Arial"/>
                          <a:cs typeface="Arial"/>
                        </a:rPr>
                        <a:t>3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0,2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409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Предел прочности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растяжении,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кгс/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см</a:t>
                      </a:r>
                      <a:r>
                        <a:rPr sz="1200" baseline="38194" dirty="0">
                          <a:latin typeface="Arial"/>
                          <a:cs typeface="Arial"/>
                        </a:rPr>
                        <a:t>2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менее  1,5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29088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11112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Относительное удлинение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момент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разрыва,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менее  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Относительная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остаточная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 marR="55499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деформация шнура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25% его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сжатии, 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27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более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29089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4,7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Удельная прочность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сжатии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25%,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кгс/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см</a:t>
                      </a:r>
                      <a:r>
                        <a:rPr sz="1200" baseline="38194" dirty="0">
                          <a:latin typeface="Arial"/>
                          <a:cs typeface="Arial"/>
                        </a:rPr>
                        <a:t>2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27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более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1,08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1,05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Теплостойкость,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°С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менее  200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26589,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СТО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77310225.002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Морозостойкость, кол-во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циклов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01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менее  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22346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3690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9.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Стойкость шнура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воздействию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нормативных жидкостей,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%: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61290" indent="-93345">
                        <a:lnSpc>
                          <a:spcPct val="100000"/>
                        </a:lnSpc>
                        <a:spcBef>
                          <a:spcPts val="625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авиационный керосин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61290" indent="-93345">
                        <a:lnSpc>
                          <a:spcPct val="100000"/>
                        </a:lnSpc>
                        <a:spcBef>
                          <a:spcPts val="635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бензин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61290" indent="-93345">
                        <a:lnSpc>
                          <a:spcPct val="100000"/>
                        </a:lnSpc>
                        <a:spcBef>
                          <a:spcPts val="625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машинное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масло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61290" indent="-93345">
                        <a:lnSpc>
                          <a:spcPct val="100000"/>
                        </a:lnSpc>
                        <a:spcBef>
                          <a:spcPts val="635"/>
                        </a:spcBef>
                        <a:buChar char="-"/>
                        <a:tabLst>
                          <a:tab pos="16192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антигололедный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реагент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271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 более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12020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Насыщение: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4,8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4,9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1,1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1,4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Линейные размеры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без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изменений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6616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10. Водопоглощение,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 по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объему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более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0,2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48831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19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782741" y="8586978"/>
            <a:ext cx="32499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воздушного </a:t>
            </a:r>
            <a:r>
              <a:rPr sz="1200" dirty="0">
                <a:latin typeface="Arial"/>
                <a:cs typeface="Arial"/>
              </a:rPr>
              <a:t>транспорта </a:t>
            </a:r>
            <a:r>
              <a:rPr sz="1200" spc="-5" dirty="0">
                <a:latin typeface="Arial"/>
                <a:cs typeface="Arial"/>
              </a:rPr>
              <a:t>Решение УАД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от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8236457"/>
            <a:ext cx="2982595" cy="73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77310225.002-2012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Согласование Федерального агентства  08.11.16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5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411</Words>
  <Application>Microsoft Office PowerPoint</Application>
  <PresentationFormat>Произвольный</PresentationFormat>
  <Paragraphs>100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4</cp:revision>
  <dcterms:created xsi:type="dcterms:W3CDTF">2019-11-26T10:07:15Z</dcterms:created>
  <dcterms:modified xsi:type="dcterms:W3CDTF">2019-11-26T12:51:26Z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