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69200" cy="10693400"/>
  <p:notesSz cx="75692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144" y="-3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4954"/>
            <a:ext cx="643382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88304"/>
            <a:ext cx="529844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8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19455" y="6381115"/>
            <a:ext cx="6295390" cy="0"/>
          </a:xfrm>
          <a:custGeom>
            <a:avLst/>
            <a:gdLst/>
            <a:ahLst/>
            <a:cxnLst/>
            <a:rect l="l" t="t" r="r" b="b"/>
            <a:pathLst>
              <a:path w="6295390">
                <a:moveTo>
                  <a:pt x="0" y="0"/>
                </a:moveTo>
                <a:lnTo>
                  <a:pt x="629539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736"/>
            <a:ext cx="681228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59482"/>
            <a:ext cx="681228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44862"/>
            <a:ext cx="242214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ucgrus.com/brands/lg-chem/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437" y="1768093"/>
            <a:ext cx="6207125" cy="163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 smtClean="0">
                <a:latin typeface="Calibri"/>
                <a:cs typeface="Calibri"/>
              </a:rPr>
              <a:t>GS-</a:t>
            </a:r>
            <a:r>
              <a:rPr lang="en-US" b="1" spc="-5" dirty="0" smtClean="0">
                <a:latin typeface="Calibri"/>
                <a:cs typeface="Calibri"/>
              </a:rPr>
              <a:t>4800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sz="1100" b="1" spc="-5" dirty="0">
                <a:latin typeface="Calibri"/>
                <a:cs typeface="Calibri"/>
              </a:rPr>
              <a:t>Характеристики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марки: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1100" spc="-5" dirty="0" smtClean="0">
                <a:latin typeface="Calibri"/>
                <a:cs typeface="Calibri"/>
              </a:rPr>
              <a:t>GS-</a:t>
            </a:r>
            <a:r>
              <a:rPr lang="en-US" sz="1100" spc="-5" dirty="0" smtClean="0">
                <a:latin typeface="Calibri"/>
                <a:cs typeface="Calibri"/>
              </a:rPr>
              <a:t>4800</a:t>
            </a:r>
            <a:r>
              <a:rPr sz="1100" spc="-5" dirty="0" smtClean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представляет </a:t>
            </a:r>
            <a:r>
              <a:rPr sz="1100" spc="-10" dirty="0">
                <a:latin typeface="Calibri"/>
                <a:cs typeface="Calibri"/>
              </a:rPr>
              <a:t>собой </a:t>
            </a:r>
            <a:r>
              <a:rPr sz="1100" spc="-5" dirty="0">
                <a:latin typeface="Calibri"/>
                <a:cs typeface="Calibri"/>
              </a:rPr>
              <a:t>сшитый полиакрилат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натрия</a:t>
            </a:r>
            <a:endParaRPr sz="1100" dirty="0">
              <a:latin typeface="Calibri"/>
              <a:cs typeface="Calibri"/>
            </a:endParaRPr>
          </a:p>
          <a:p>
            <a:pPr marL="12700" marR="5080">
              <a:lnSpc>
                <a:spcPct val="109100"/>
              </a:lnSpc>
              <a:spcBef>
                <a:spcPts val="819"/>
              </a:spcBef>
            </a:pPr>
            <a:r>
              <a:rPr sz="1100" spc="-5" dirty="0" smtClean="0">
                <a:latin typeface="Calibri"/>
                <a:cs typeface="Calibri"/>
              </a:rPr>
              <a:t>GS-</a:t>
            </a:r>
            <a:r>
              <a:rPr lang="en-US" sz="1100" spc="-5" dirty="0" smtClean="0">
                <a:latin typeface="Calibri"/>
                <a:cs typeface="Calibri"/>
              </a:rPr>
              <a:t>4800</a:t>
            </a:r>
            <a:r>
              <a:rPr sz="1100" spc="-5" dirty="0" smtClean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разработан </a:t>
            </a:r>
            <a:r>
              <a:rPr sz="1100" dirty="0">
                <a:latin typeface="Calibri"/>
                <a:cs typeface="Calibri"/>
              </a:rPr>
              <a:t>для </a:t>
            </a:r>
            <a:r>
              <a:rPr sz="1100" spc="-5" dirty="0">
                <a:latin typeface="Calibri"/>
                <a:cs typeface="Calibri"/>
              </a:rPr>
              <a:t>детских/взрослых </a:t>
            </a:r>
            <a:r>
              <a:rPr sz="1100" dirty="0">
                <a:latin typeface="Calibri"/>
                <a:cs typeface="Calibri"/>
              </a:rPr>
              <a:t>подгузников с </a:t>
            </a:r>
            <a:r>
              <a:rPr sz="1100" spc="-5" dirty="0">
                <a:latin typeface="Calibri"/>
                <a:cs typeface="Calibri"/>
              </a:rPr>
              <a:t>высоким показателем абсорбции </a:t>
            </a:r>
            <a:r>
              <a:rPr sz="1100" dirty="0">
                <a:latin typeface="Calibri"/>
                <a:cs typeface="Calibri"/>
              </a:rPr>
              <a:t>и </a:t>
            </a:r>
            <a:r>
              <a:rPr sz="1100" spc="-5" dirty="0">
                <a:latin typeface="Calibri"/>
                <a:cs typeface="Calibri"/>
              </a:rPr>
              <a:t>удержания  влаги.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1100" b="1" spc="-5" dirty="0">
                <a:latin typeface="Calibri"/>
                <a:cs typeface="Calibri"/>
              </a:rPr>
              <a:t>Физические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свойства</a:t>
            </a:r>
            <a:endParaRPr sz="1100" dirty="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209626"/>
              </p:ext>
            </p:extLst>
          </p:nvPr>
        </p:nvGraphicFramePr>
        <p:xfrm>
          <a:off x="719137" y="3521075"/>
          <a:ext cx="6030595" cy="22815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9295"/>
                <a:gridCol w="1079500"/>
                <a:gridCol w="1259840"/>
                <a:gridCol w="1711960"/>
              </a:tblGrid>
              <a:tr h="348361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Свойства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2565" marR="190500" indent="246379">
                        <a:lnSpc>
                          <a:spcPts val="1280"/>
                        </a:lnSpc>
                        <a:spcBef>
                          <a:spcPts val="75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Ед.  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ере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я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Значение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165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Метод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измерения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76200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Удержание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влаги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г/г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240"/>
                        </a:lnSpc>
                      </a:pP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33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WSP 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241.</a:t>
                      </a: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0.R2</a:t>
                      </a:r>
                      <a:r>
                        <a:rPr sz="1100" spc="-3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5313">
                <a:tc>
                  <a:txBody>
                    <a:bodyPr/>
                    <a:lstStyle/>
                    <a:p>
                      <a:pPr marL="76200" marR="290830">
                        <a:lnSpc>
                          <a:spcPts val="1280"/>
                        </a:lnSpc>
                        <a:spcBef>
                          <a:spcPts val="5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Абсорбция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под</a:t>
                      </a:r>
                      <a:r>
                        <a:rPr sz="11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давлением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0,7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фунт/кв.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дюйм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г/г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300"/>
                        </a:lnSpc>
                      </a:pP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23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WSP 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242.</a:t>
                      </a: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0.R2</a:t>
                      </a:r>
                      <a:r>
                        <a:rPr sz="1100" spc="-3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800">
                <a:tc gridSpan="3">
                  <a:txBody>
                    <a:bodyPr/>
                    <a:lstStyle/>
                    <a:p>
                      <a:pPr marL="76200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Распределение частиц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размерам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WSP 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220.</a:t>
                      </a: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R2</a:t>
                      </a:r>
                      <a:r>
                        <a:rPr sz="1100" spc="-3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5387">
                <a:tc>
                  <a:txBody>
                    <a:bodyPr/>
                    <a:lstStyle/>
                    <a:p>
                      <a:pPr marR="55880" algn="r">
                        <a:lnSpc>
                          <a:spcPts val="1220"/>
                        </a:lnSpc>
                      </a:pPr>
                      <a:r>
                        <a:rPr lang="en-US" sz="1100" baseline="0" dirty="0" smtClean="0">
                          <a:latin typeface="Calibri"/>
                          <a:cs typeface="Calibri"/>
                        </a:rPr>
                        <a:t>600-850 </a:t>
                      </a:r>
                      <a:r>
                        <a:rPr lang="en-US" sz="1100" baseline="0" dirty="0" smtClean="0">
                          <a:latin typeface="Calibri"/>
                          <a:cs typeface="Calibri"/>
                        </a:rPr>
                        <a:t>um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220"/>
                        </a:lnSpc>
                      </a:pP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29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R="55244" algn="r">
                        <a:lnSpc>
                          <a:spcPts val="1240"/>
                        </a:lnSpc>
                      </a:pP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300-600</a:t>
                      </a:r>
                      <a:r>
                        <a:rPr lang="en-US" sz="1100" baseline="0" dirty="0" smtClean="0">
                          <a:latin typeface="Calibri"/>
                          <a:cs typeface="Calibri"/>
                        </a:rPr>
                        <a:t> um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240"/>
                        </a:lnSpc>
                      </a:pP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55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8234">
                <a:tc>
                  <a:txBody>
                    <a:bodyPr/>
                    <a:lstStyle/>
                    <a:p>
                      <a:pPr marR="55244" algn="r">
                        <a:lnSpc>
                          <a:spcPts val="1280"/>
                        </a:lnSpc>
                      </a:pP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150-300 um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300"/>
                        </a:lnSpc>
                      </a:pPr>
                      <a:r>
                        <a:rPr lang="en-US" sz="1100" smtClean="0">
                          <a:latin typeface="Calibri"/>
                          <a:cs typeface="Calibri"/>
                        </a:rPr>
                        <a:t>14,5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5259">
                <a:tc>
                  <a:txBody>
                    <a:bodyPr/>
                    <a:lstStyle/>
                    <a:p>
                      <a:pPr marL="76200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Насыпная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плотность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г/мл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22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0.6</a:t>
                      </a: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5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WSP 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25</a:t>
                      </a: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0.R2</a:t>
                      </a:r>
                      <a:r>
                        <a:rPr sz="1100" spc="-3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76200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Влагосодержание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260"/>
                        </a:lnSpc>
                      </a:pP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WSP 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230.</a:t>
                      </a: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0.R2</a:t>
                      </a:r>
                      <a:r>
                        <a:rPr sz="1100" spc="-3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76200">
                        <a:lnSpc>
                          <a:spcPts val="124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рН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4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240"/>
                        </a:lnSpc>
                      </a:pP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6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WSP 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200.</a:t>
                      </a: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0.R2</a:t>
                      </a:r>
                      <a:r>
                        <a:rPr sz="1100" spc="-3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96277" y="5972428"/>
            <a:ext cx="6334125" cy="1410335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22225">
              <a:lnSpc>
                <a:spcPct val="100000"/>
              </a:lnSpc>
              <a:spcBef>
                <a:spcPts val="860"/>
              </a:spcBef>
            </a:pPr>
            <a:r>
              <a:rPr sz="1100" spc="-5" dirty="0">
                <a:latin typeface="Calibri"/>
                <a:cs typeface="Calibri"/>
              </a:rPr>
              <a:t>Упаковка: Биг-бэг </a:t>
            </a:r>
            <a:r>
              <a:rPr sz="1100" dirty="0">
                <a:latin typeface="Calibri"/>
                <a:cs typeface="Calibri"/>
              </a:rPr>
              <a:t>850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кг.</a:t>
            </a:r>
          </a:p>
          <a:p>
            <a:pPr marL="90805" marR="71755" algn="just">
              <a:lnSpc>
                <a:spcPct val="101899"/>
              </a:lnSpc>
              <a:spcBef>
                <a:spcPts val="740"/>
              </a:spcBef>
            </a:pPr>
            <a:r>
              <a:rPr sz="1100" spc="-10" dirty="0">
                <a:latin typeface="Calibri"/>
                <a:cs typeface="Calibri"/>
              </a:rPr>
              <a:t>Информация, </a:t>
            </a:r>
            <a:r>
              <a:rPr sz="1100" spc="-5" dirty="0">
                <a:latin typeface="Calibri"/>
                <a:cs typeface="Calibri"/>
              </a:rPr>
              <a:t>представленная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5" dirty="0">
                <a:latin typeface="Calibri"/>
                <a:cs typeface="Calibri"/>
              </a:rPr>
              <a:t>данном документе, имеет исключительно справочный характер.  Производитель </a:t>
            </a:r>
            <a:r>
              <a:rPr sz="1100" spc="-5" dirty="0">
                <a:latin typeface="Calibri"/>
                <a:cs typeface="Calibri"/>
                <a:hlinkClick r:id="rId2"/>
              </a:rPr>
              <a:t>LG Chem.</a:t>
            </a:r>
            <a:r>
              <a:rPr sz="1100" spc="-5" dirty="0">
                <a:latin typeface="Calibri"/>
                <a:cs typeface="Calibri"/>
              </a:rPr>
              <a:t> рекомендует проводить </a:t>
            </a:r>
            <a:r>
              <a:rPr sz="1100" spc="-10" dirty="0">
                <a:latin typeface="Calibri"/>
                <a:cs typeface="Calibri"/>
              </a:rPr>
              <a:t>все </a:t>
            </a:r>
            <a:r>
              <a:rPr sz="1100" spc="-5" dirty="0">
                <a:latin typeface="Calibri"/>
                <a:cs typeface="Calibri"/>
              </a:rPr>
              <a:t>необходимые испытания </a:t>
            </a:r>
            <a:r>
              <a:rPr sz="1100" dirty="0">
                <a:latin typeface="Calibri"/>
                <a:cs typeface="Calibri"/>
              </a:rPr>
              <a:t>и </a:t>
            </a:r>
            <a:r>
              <a:rPr sz="1100" spc="-10" dirty="0">
                <a:latin typeface="Calibri"/>
                <a:cs typeface="Calibri"/>
              </a:rPr>
              <a:t>анализы </a:t>
            </a:r>
            <a:r>
              <a:rPr sz="1100" dirty="0">
                <a:latin typeface="Calibri"/>
                <a:cs typeface="Calibri"/>
              </a:rPr>
              <a:t>в  </a:t>
            </a:r>
            <a:r>
              <a:rPr sz="1100" spc="-10" dirty="0">
                <a:latin typeface="Calibri"/>
                <a:cs typeface="Calibri"/>
              </a:rPr>
              <a:t>соответствии </a:t>
            </a:r>
            <a:r>
              <a:rPr sz="1100" dirty="0">
                <a:latin typeface="Calibri"/>
                <a:cs typeface="Calibri"/>
              </a:rPr>
              <a:t>с </a:t>
            </a:r>
            <a:r>
              <a:rPr sz="1100" spc="-5" dirty="0">
                <a:latin typeface="Calibri"/>
                <a:cs typeface="Calibri"/>
              </a:rPr>
              <a:t>целями </a:t>
            </a:r>
            <a:r>
              <a:rPr sz="1100" dirty="0">
                <a:latin typeface="Calibri"/>
                <a:cs typeface="Calibri"/>
              </a:rPr>
              <a:t>и </a:t>
            </a:r>
            <a:r>
              <a:rPr sz="1100" spc="-5" dirty="0">
                <a:latin typeface="Calibri"/>
                <a:cs typeface="Calibri"/>
              </a:rPr>
              <a:t>назначением материала, </a:t>
            </a:r>
            <a:r>
              <a:rPr sz="1100" dirty="0">
                <a:latin typeface="Calibri"/>
                <a:cs typeface="Calibri"/>
              </a:rPr>
              <a:t>а также в </a:t>
            </a:r>
            <a:r>
              <a:rPr sz="1100" spc="-5" dirty="0">
                <a:latin typeface="Calibri"/>
                <a:cs typeface="Calibri"/>
              </a:rPr>
              <a:t>зависимости от производимого конечного  изделия </a:t>
            </a:r>
            <a:r>
              <a:rPr sz="1100" dirty="0">
                <a:latin typeface="Calibri"/>
                <a:cs typeface="Calibri"/>
              </a:rPr>
              <a:t>и </a:t>
            </a:r>
            <a:r>
              <a:rPr sz="1100" spc="-5" dirty="0">
                <a:latin typeface="Calibri"/>
                <a:cs typeface="Calibri"/>
              </a:rPr>
              <a:t>предъявляемым </a:t>
            </a:r>
            <a:r>
              <a:rPr sz="1100" dirty="0">
                <a:latin typeface="Calibri"/>
                <a:cs typeface="Calibri"/>
              </a:rPr>
              <a:t>к </a:t>
            </a:r>
            <a:r>
              <a:rPr sz="1100" spc="-10" dirty="0">
                <a:latin typeface="Calibri"/>
                <a:cs typeface="Calibri"/>
              </a:rPr>
              <a:t>нему </a:t>
            </a:r>
            <a:r>
              <a:rPr sz="1100" spc="-5" dirty="0">
                <a:latin typeface="Calibri"/>
                <a:cs typeface="Calibri"/>
              </a:rPr>
              <a:t>требованиям. Значения, указанные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5" dirty="0">
                <a:latin typeface="Calibri"/>
                <a:cs typeface="Calibri"/>
              </a:rPr>
              <a:t>данном документе следует  принимать за эталонные, </a:t>
            </a:r>
            <a:r>
              <a:rPr sz="1100" dirty="0">
                <a:latin typeface="Calibri"/>
                <a:cs typeface="Calibri"/>
              </a:rPr>
              <a:t>а </a:t>
            </a:r>
            <a:r>
              <a:rPr sz="1100" spc="-5" dirty="0">
                <a:latin typeface="Calibri"/>
                <a:cs typeface="Calibri"/>
              </a:rPr>
              <a:t>не минимальные. Данные, содержащиеся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5" dirty="0">
                <a:latin typeface="Calibri"/>
                <a:cs typeface="Calibri"/>
              </a:rPr>
              <a:t>данном документе, могут</a:t>
            </a:r>
            <a:r>
              <a:rPr sz="1100" spc="6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быть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  <a:tabLst>
                <a:tab pos="6320790" algn="l"/>
              </a:tabLst>
            </a:pPr>
            <a:r>
              <a:rPr sz="1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spc="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изменены без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предварительного уведомления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в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результате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улучшения</a:t>
            </a:r>
            <a:r>
              <a:rPr sz="1100" u="sng" spc="5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100" u="sng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качествапродукции.	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1214" y="711200"/>
            <a:ext cx="1715770" cy="9331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28795" y="1167130"/>
            <a:ext cx="2397632" cy="5156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8230234"/>
            <a:ext cx="7436611" cy="9950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208</Words>
  <Application>Microsoft Office PowerPoint</Application>
  <PresentationFormat>Произвольный</PresentationFormat>
  <Paragraphs>43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UPetrova</dc:creator>
  <cp:lastModifiedBy>Вероника Соколова</cp:lastModifiedBy>
  <cp:revision>7</cp:revision>
  <dcterms:created xsi:type="dcterms:W3CDTF">2020-08-05T14:19:53Z</dcterms:created>
  <dcterms:modified xsi:type="dcterms:W3CDTF">2020-08-05T14:53:27Z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2019-07-23T00:00:00Z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2020-08-05T00:00:00Z</vt:filetime>
  </property>
</Properties>
</file>