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2475" y="739139"/>
            <a:ext cx="2400300" cy="1653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6627" y="333247"/>
            <a:ext cx="61226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МАСТИКИ ГЕРМЕТИЗИРУЮЩИЕ </a:t>
            </a:r>
            <a:r>
              <a:rPr sz="1400" b="1" dirty="0">
                <a:latin typeface="Arial"/>
                <a:cs typeface="Arial"/>
              </a:rPr>
              <a:t>«БРИТ - </a:t>
            </a:r>
            <a:r>
              <a:rPr sz="1400" b="1" spc="-5" dirty="0">
                <a:latin typeface="Arial"/>
                <a:cs typeface="Arial"/>
              </a:rPr>
              <a:t>НОРД»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5" dirty="0">
                <a:latin typeface="Arial"/>
                <a:cs typeface="Arial"/>
              </a:rPr>
              <a:t>«БРИТ </a:t>
            </a:r>
            <a:r>
              <a:rPr sz="1400" b="1" dirty="0">
                <a:latin typeface="Arial"/>
                <a:cs typeface="Arial"/>
              </a:rPr>
              <a:t>– </a:t>
            </a:r>
            <a:r>
              <a:rPr sz="1400" b="1" spc="-10" dirty="0">
                <a:latin typeface="Arial"/>
                <a:cs typeface="Arial"/>
              </a:rPr>
              <a:t>Арктик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3»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527" y="2544826"/>
            <a:ext cx="6400165" cy="14357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0800" marR="43180">
              <a:lnSpc>
                <a:spcPts val="1380"/>
              </a:lnSpc>
              <a:spcBef>
                <a:spcPts val="195"/>
              </a:spcBef>
              <a:tabLst>
                <a:tab pos="1005205" algn="l"/>
                <a:tab pos="2200275" algn="l"/>
                <a:tab pos="2421255" algn="l"/>
                <a:tab pos="3572510" algn="l"/>
                <a:tab pos="3876675" algn="l"/>
                <a:tab pos="4690110" algn="l"/>
                <a:tab pos="5737225" algn="l"/>
              </a:tabLst>
            </a:pPr>
            <a:r>
              <a:rPr sz="1200" spc="-5" dirty="0">
                <a:latin typeface="Arial"/>
                <a:cs typeface="Arial"/>
              </a:rPr>
              <a:t>Герметизирующие материалы нового поколения, предназначенных для герметизации  деформационных швов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трещин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асфальтобетонных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цементобетонных покрытиях.  М</a:t>
            </a:r>
            <a:r>
              <a:rPr sz="1200" dirty="0">
                <a:latin typeface="Arial"/>
                <a:cs typeface="Arial"/>
              </a:rPr>
              <a:t>ат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р</a:t>
            </a:r>
            <a:r>
              <a:rPr sz="1200" spc="-15" dirty="0">
                <a:latin typeface="Arial"/>
                <a:cs typeface="Arial"/>
              </a:rPr>
              <a:t>и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ы	«БР</a:t>
            </a:r>
            <a:r>
              <a:rPr sz="1200" spc="-15" dirty="0">
                <a:latin typeface="Arial"/>
                <a:cs typeface="Arial"/>
              </a:rPr>
              <a:t>И</a:t>
            </a:r>
            <a:r>
              <a:rPr sz="1200" spc="20" dirty="0">
                <a:latin typeface="Arial"/>
                <a:cs typeface="Arial"/>
              </a:rPr>
              <a:t>Т</a:t>
            </a:r>
            <a:r>
              <a:rPr sz="1200" spc="-20" dirty="0">
                <a:latin typeface="Arial"/>
                <a:cs typeface="Arial"/>
              </a:rPr>
              <a:t>-</a:t>
            </a:r>
            <a:r>
              <a:rPr sz="1200" spc="-5" dirty="0">
                <a:latin typeface="Arial"/>
                <a:cs typeface="Arial"/>
              </a:rPr>
              <a:t>НО</a:t>
            </a:r>
            <a:r>
              <a:rPr sz="1200" dirty="0">
                <a:latin typeface="Arial"/>
                <a:cs typeface="Arial"/>
              </a:rPr>
              <a:t>РД»	и	«</a:t>
            </a:r>
            <a:r>
              <a:rPr sz="1200" spc="-10" dirty="0">
                <a:latin typeface="Arial"/>
                <a:cs typeface="Arial"/>
              </a:rPr>
              <a:t>Б</a:t>
            </a:r>
            <a:r>
              <a:rPr sz="1200" dirty="0">
                <a:latin typeface="Arial"/>
                <a:cs typeface="Arial"/>
              </a:rPr>
              <a:t>Р</a:t>
            </a:r>
            <a:r>
              <a:rPr sz="1200" spc="-15" dirty="0">
                <a:latin typeface="Arial"/>
                <a:cs typeface="Arial"/>
              </a:rPr>
              <a:t>И</a:t>
            </a:r>
            <a:r>
              <a:rPr sz="1200" spc="20" dirty="0">
                <a:latin typeface="Arial"/>
                <a:cs typeface="Arial"/>
              </a:rPr>
              <a:t>Т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рктик	</a:t>
            </a:r>
            <a:r>
              <a:rPr sz="1200" spc="-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»	яв</a:t>
            </a:r>
            <a:r>
              <a:rPr sz="1200" spc="-10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яются	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ерм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ти</a:t>
            </a:r>
            <a:r>
              <a:rPr sz="1200" spc="-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ами	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ор</a:t>
            </a:r>
            <a:r>
              <a:rPr sz="1200" spc="-15" dirty="0">
                <a:latin typeface="Arial"/>
                <a:cs typeface="Arial"/>
              </a:rPr>
              <a:t>я</a:t>
            </a:r>
            <a:r>
              <a:rPr sz="1200" dirty="0">
                <a:latin typeface="Arial"/>
                <a:cs typeface="Arial"/>
              </a:rPr>
              <a:t>чего  </a:t>
            </a:r>
            <a:r>
              <a:rPr sz="1200" spc="-5" dirty="0">
                <a:latin typeface="Arial"/>
                <a:cs typeface="Arial"/>
              </a:rPr>
              <a:t>применения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рабочей температурой (170-190)</a:t>
            </a:r>
            <a:r>
              <a:rPr sz="1200" spc="-7" baseline="38194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С.</a:t>
            </a:r>
            <a:endParaRPr sz="1200">
              <a:latin typeface="Arial"/>
              <a:cs typeface="Arial"/>
            </a:endParaRPr>
          </a:p>
          <a:p>
            <a:pPr marL="50800" marR="43180">
              <a:lnSpc>
                <a:spcPts val="1380"/>
              </a:lnSpc>
              <a:tabLst>
                <a:tab pos="819785" algn="l"/>
                <a:tab pos="1045210" algn="l"/>
                <a:tab pos="1351280" algn="l"/>
                <a:tab pos="2221230" algn="l"/>
                <a:tab pos="3678554" algn="l"/>
                <a:tab pos="4373245" algn="l"/>
                <a:tab pos="4683760" algn="l"/>
                <a:tab pos="5283835" algn="l"/>
                <a:tab pos="6113780" algn="l"/>
              </a:tabLst>
            </a:pPr>
            <a:r>
              <a:rPr sz="1200" dirty="0">
                <a:latin typeface="Arial"/>
                <a:cs typeface="Arial"/>
              </a:rPr>
              <a:t>Герметики </a:t>
            </a:r>
            <a:r>
              <a:rPr sz="1200" spc="-5" dirty="0">
                <a:latin typeface="Arial"/>
                <a:cs typeface="Arial"/>
              </a:rPr>
              <a:t>«БРИТ-НОРД»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«БРИТ-Арктик </a:t>
            </a:r>
            <a:r>
              <a:rPr sz="1200" dirty="0">
                <a:latin typeface="Arial"/>
                <a:cs typeface="Arial"/>
              </a:rPr>
              <a:t>3» </a:t>
            </a:r>
            <a:r>
              <a:rPr sz="1200" spc="-5" dirty="0">
                <a:latin typeface="Arial"/>
                <a:cs typeface="Arial"/>
              </a:rPr>
              <a:t>производятся </a:t>
            </a:r>
            <a:r>
              <a:rPr sz="1200" dirty="0">
                <a:latin typeface="Arial"/>
                <a:cs typeface="Arial"/>
              </a:rPr>
              <a:t>из </a:t>
            </a:r>
            <a:r>
              <a:rPr sz="1200" spc="-5" dirty="0">
                <a:latin typeface="Arial"/>
                <a:cs typeface="Arial"/>
              </a:rPr>
              <a:t>компонентов </a:t>
            </a:r>
            <a:r>
              <a:rPr sz="1200" spc="-10" dirty="0">
                <a:latin typeface="Arial"/>
                <a:cs typeface="Arial"/>
              </a:rPr>
              <a:t>высшего  </a:t>
            </a:r>
            <a:r>
              <a:rPr sz="1200" dirty="0">
                <a:latin typeface="Arial"/>
                <a:cs typeface="Arial"/>
              </a:rPr>
              <a:t>к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чест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а	и	</a:t>
            </a:r>
            <a:r>
              <a:rPr sz="1200" spc="-15" dirty="0">
                <a:latin typeface="Arial"/>
                <a:cs typeface="Arial"/>
              </a:rPr>
              <a:t>п</a:t>
            </a:r>
            <a:r>
              <a:rPr sz="1200" dirty="0">
                <a:latin typeface="Arial"/>
                <a:cs typeface="Arial"/>
              </a:rPr>
              <a:t>о	к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spc="-10" dirty="0">
                <a:latin typeface="Arial"/>
                <a:cs typeface="Arial"/>
              </a:rPr>
              <a:t>м</a:t>
            </a:r>
            <a:r>
              <a:rPr sz="1200" dirty="0">
                <a:latin typeface="Arial"/>
                <a:cs typeface="Arial"/>
              </a:rPr>
              <a:t>п</a:t>
            </a:r>
            <a:r>
              <a:rPr sz="1200" spc="-10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ексу	</a:t>
            </a:r>
            <a:r>
              <a:rPr sz="1200" spc="-5" dirty="0">
                <a:latin typeface="Arial"/>
                <a:cs typeface="Arial"/>
              </a:rPr>
              <a:t>эксп</a:t>
            </a:r>
            <a:r>
              <a:rPr sz="1200" spc="5" dirty="0">
                <a:latin typeface="Arial"/>
                <a:cs typeface="Arial"/>
              </a:rPr>
              <a:t>л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ат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ц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ых	свойств	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е	имеют	а</a:t>
            </a:r>
            <a:r>
              <a:rPr sz="1200" spc="-5" dirty="0">
                <a:latin typeface="Arial"/>
                <a:cs typeface="Arial"/>
              </a:rPr>
              <a:t>нал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,	что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315"/>
              </a:lnSpc>
            </a:pPr>
            <a:r>
              <a:rPr sz="1200" dirty="0">
                <a:latin typeface="Arial"/>
                <a:cs typeface="Arial"/>
              </a:rPr>
              <a:t>подтверждено </a:t>
            </a:r>
            <a:r>
              <a:rPr sz="1200" spc="-5" dirty="0">
                <a:latin typeface="Arial"/>
                <a:cs typeface="Arial"/>
              </a:rPr>
              <a:t>аккредитованными испытательными центрами.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Технические характеристики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область применения представлены </a:t>
            </a:r>
            <a:r>
              <a:rPr sz="1200" dirty="0">
                <a:latin typeface="Arial"/>
                <a:cs typeface="Arial"/>
              </a:rPr>
              <a:t>в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таблице: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51331" y="4147438"/>
          <a:ext cx="6225539" cy="343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4585"/>
                <a:gridCol w="1170305"/>
                <a:gridCol w="898525"/>
                <a:gridCol w="927735"/>
                <a:gridCol w="834389"/>
              </a:tblGrid>
              <a:tr h="3672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Наименование показателей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Норма для герметиков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марок: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0" marR="3810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Методы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испыт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2258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по ГОСТ  30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9019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«БР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»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НОРД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«БРИТ»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Арктик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25400" marR="27622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Температура размягчения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КиШ, </a:t>
                      </a:r>
                      <a:r>
                        <a:rPr sz="1200" spc="-7" baseline="38194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С, не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ниже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нормир.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+90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+95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7719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11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marL="25400">
                        <a:lnSpc>
                          <a:spcPts val="140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Гибкость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 стержне </a:t>
                      </a:r>
                      <a:r>
                        <a:rPr sz="1200" dirty="0">
                          <a:latin typeface="Symbol"/>
                          <a:cs typeface="Symbol"/>
                        </a:rPr>
                        <a:t>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мм,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°С,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выше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минус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35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минус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минус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минус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77190">
                        <a:lnSpc>
                          <a:spcPts val="138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30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178">
                <a:tc>
                  <a:txBody>
                    <a:bodyPr/>
                    <a:lstStyle/>
                    <a:p>
                      <a:pPr marL="25400" marR="33020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Относительное удлинение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 момент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разрыва,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%, при t</a:t>
                      </a:r>
                      <a:r>
                        <a:rPr sz="12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минус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20 °С,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77190">
                        <a:lnSpc>
                          <a:spcPts val="1380"/>
                        </a:lnSpc>
                        <a:spcBef>
                          <a:spcPts val="7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30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8">
                <a:tc>
                  <a:txBody>
                    <a:bodyPr/>
                    <a:lstStyle/>
                    <a:p>
                      <a:pPr marL="25400" marR="192405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Температура липкости,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°С,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  ниже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+50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присыпкой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+50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присыкой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+70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присыпкой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7719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30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25400" marR="13271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Выносливость,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кол-во циклов,  не 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43497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ее  30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7719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30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Водопоглощение, %, не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7719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25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8">
                <a:tc>
                  <a:txBody>
                    <a:bodyPr/>
                    <a:lstStyle/>
                    <a:p>
                      <a:pPr marL="25400" marR="66103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Климатические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условия  эксплуатации,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ДКЗ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II -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III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627" y="7742301"/>
            <a:ext cx="6323965" cy="12896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Arial"/>
                <a:cs typeface="Arial"/>
              </a:rPr>
              <a:t>Стоимость герметиков «БРИТ-НОРД»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«БРИТ-Арктик 3» на 30% меньше импортных,  </a:t>
            </a:r>
            <a:r>
              <a:rPr sz="1200" dirty="0">
                <a:latin typeface="Arial"/>
                <a:cs typeface="Arial"/>
              </a:rPr>
              <a:t>что, при </a:t>
            </a:r>
            <a:r>
              <a:rPr sz="1200" spc="-5" dirty="0">
                <a:latin typeface="Arial"/>
                <a:cs typeface="Arial"/>
              </a:rPr>
              <a:t>наличии </a:t>
            </a:r>
            <a:r>
              <a:rPr sz="1200" dirty="0">
                <a:latin typeface="Arial"/>
                <a:cs typeface="Arial"/>
              </a:rPr>
              <a:t>более </a:t>
            </a:r>
            <a:r>
              <a:rPr sz="1200" spc="-5" dirty="0">
                <a:latin typeface="Arial"/>
                <a:cs typeface="Arial"/>
              </a:rPr>
              <a:t>высоких качественных показателей, предполагает  использование данных </a:t>
            </a:r>
            <a:r>
              <a:rPr sz="1200" dirty="0">
                <a:latin typeface="Arial"/>
                <a:cs typeface="Arial"/>
              </a:rPr>
              <a:t>марок в </a:t>
            </a:r>
            <a:r>
              <a:rPr sz="1200" spc="-5" dirty="0">
                <a:latin typeface="Arial"/>
                <a:cs typeface="Arial"/>
              </a:rPr>
              <a:t>качестве импортозамещающих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материалов.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77310225.003-2010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Решение </a:t>
            </a:r>
            <a:r>
              <a:rPr sz="1200" dirty="0">
                <a:latin typeface="Arial"/>
                <a:cs typeface="Arial"/>
              </a:rPr>
              <a:t>УАД от </a:t>
            </a:r>
            <a:r>
              <a:rPr sz="1200" spc="-5" dirty="0">
                <a:latin typeface="Arial"/>
                <a:cs typeface="Arial"/>
              </a:rPr>
              <a:t>27.12.2016 </a:t>
            </a:r>
            <a:r>
              <a:rPr sz="1200" dirty="0">
                <a:latin typeface="Arial"/>
                <a:cs typeface="Arial"/>
              </a:rPr>
              <a:t>№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04.01-998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76700" y="739774"/>
            <a:ext cx="2113788" cy="1741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81" y="9619395"/>
            <a:ext cx="7587615" cy="10642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213</Words>
  <Application>Microsoft Office PowerPoint</Application>
  <PresentationFormat>Произвольный</PresentationFormat>
  <Paragraphs>63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6</cp:revision>
  <dcterms:created xsi:type="dcterms:W3CDTF">2019-11-26T10:07:15Z</dcterms:created>
  <dcterms:modified xsi:type="dcterms:W3CDTF">2019-11-26T12:32:11Z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