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9A6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9A6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39A6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583" y="754629"/>
            <a:ext cx="583768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39A6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933" y="1741221"/>
            <a:ext cx="5824982" cy="43865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midon.pro@mail.ru" TargetMode="External"/><Relationship Id="rId2" Type="http://schemas.openxmlformats.org/officeDocument/2006/relationships/hyperlink" Target="http://www.armidon.p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583" y="754629"/>
            <a:ext cx="2721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АРМИДОН</a:t>
            </a:r>
            <a:r>
              <a:rPr sz="3525" spc="-7" baseline="39007" dirty="0"/>
              <a:t>®</a:t>
            </a:r>
            <a:endParaRPr sz="3525" baseline="39007"/>
          </a:p>
        </p:txBody>
      </p:sp>
      <p:sp>
        <p:nvSpPr>
          <p:cNvPr id="3" name="object 3"/>
          <p:cNvSpPr/>
          <p:nvPr/>
        </p:nvSpPr>
        <p:spPr>
          <a:xfrm>
            <a:off x="900683" y="1539503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599" y="0"/>
                </a:lnTo>
              </a:path>
            </a:pathLst>
          </a:custGeom>
          <a:ln w="14401">
            <a:solidFill>
              <a:srgbClr val="329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8933" y="1741221"/>
          <a:ext cx="5249545" cy="4394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0360"/>
                <a:gridCol w="1099185"/>
              </a:tblGrid>
              <a:tr h="403357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b="1" spc="-5" dirty="0">
                          <a:solidFill>
                            <a:srgbClr val="339A65"/>
                          </a:solidFill>
                          <a:latin typeface="Times New Roman"/>
                          <a:cs typeface="Times New Roman"/>
                        </a:rPr>
                        <a:t>СТАБИЛИЗИРУЮЩАЯ ДОБАВКА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74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Техническая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спецификация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6065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4561">
                <a:tc>
                  <a:txBody>
                    <a:bodyPr/>
                    <a:lstStyle/>
                    <a:p>
                      <a:pPr marL="31750" marR="97155">
                        <a:lnSpc>
                          <a:spcPct val="96300"/>
                        </a:lnSpc>
                        <a:spcBef>
                          <a:spcPts val="850"/>
                        </a:spcBef>
                      </a:pPr>
                      <a:r>
                        <a:rPr sz="16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АРМИДОН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гранулированная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целлюлозная добавка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соответствии с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требованиями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ГОСТ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31015-2002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795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05836">
                <a:tc>
                  <a:txBody>
                    <a:bodyPr/>
                    <a:lstStyle/>
                    <a:p>
                      <a:pPr marL="31750">
                        <a:lnSpc>
                          <a:spcPts val="1405"/>
                        </a:lnSpc>
                        <a:spcBef>
                          <a:spcPts val="54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Характеристика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гранул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 marR="54356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Цилиндрические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гранулы серо-коричневого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цвета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Содержание целлюлозных волокон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ts val="1375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75-85%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5052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Средняя длина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гранулы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 –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75259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Средняя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толщина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гранулы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5±1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8531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Объемная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плотность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Нетоксичен,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физиологически 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взрывобезопасен.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520-580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кг/м3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0659">
                <a:tc>
                  <a:txBody>
                    <a:bodyPr/>
                    <a:lstStyle/>
                    <a:p>
                      <a:pPr marL="31750" marR="1113155">
                        <a:lnSpc>
                          <a:spcPct val="95600"/>
                        </a:lnSpc>
                        <a:spcBef>
                          <a:spcPts val="66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Характеристика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целлюлозных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волокон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Мелко 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длинно волокнистая целлюлоза.  Содержание волокон длинной от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0,1-2мм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8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89±5%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25399">
                <a:tc>
                  <a:txBody>
                    <a:bodyPr/>
                    <a:lstStyle/>
                    <a:p>
                      <a:pPr marL="31750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Термостойкость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при температуре 220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°С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изменению массы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при прогреве, 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55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</a:tr>
              <a:tr h="260008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Влажность по массе, не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ts val="1355"/>
                        </a:lnSpc>
                        <a:spcBef>
                          <a:spcPts val="59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7983" y="6617458"/>
            <a:ext cx="5236210" cy="247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Норма </a:t>
            </a:r>
            <a:r>
              <a:rPr sz="1200" b="1" dirty="0">
                <a:latin typeface="Arial"/>
                <a:cs typeface="Arial"/>
              </a:rPr>
              <a:t>расхода</a:t>
            </a:r>
            <a:endParaRPr sz="1200" dirty="0">
              <a:latin typeface="Arial"/>
              <a:cs typeface="Arial"/>
            </a:endParaRPr>
          </a:p>
          <a:p>
            <a:pPr marL="12700" marR="963294">
              <a:lnSpc>
                <a:spcPts val="1380"/>
              </a:lnSpc>
              <a:spcBef>
                <a:spcPts val="60"/>
              </a:spcBef>
            </a:pPr>
            <a:r>
              <a:rPr sz="1200" spc="-5" dirty="0">
                <a:latin typeface="Arial"/>
                <a:cs typeface="Arial"/>
              </a:rPr>
              <a:t>Устанавливается по результатам лабораторных </a:t>
            </a:r>
            <a:r>
              <a:rPr sz="1200" dirty="0">
                <a:latin typeface="Arial"/>
                <a:cs typeface="Arial"/>
              </a:rPr>
              <a:t>испытаний  </a:t>
            </a:r>
            <a:r>
              <a:rPr sz="1200" spc="-5" dirty="0">
                <a:latin typeface="Arial"/>
                <a:cs typeface="Arial"/>
              </a:rPr>
              <a:t>щебеночно-мастичной асфальтобетонной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смеси.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Рекомендуемая норма расхода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добавки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tabLst>
                <a:tab pos="4255135" algn="l"/>
              </a:tabLst>
            </a:pPr>
            <a:r>
              <a:rPr sz="1200" dirty="0">
                <a:latin typeface="Arial"/>
                <a:cs typeface="Arial"/>
              </a:rPr>
              <a:t>для </a:t>
            </a:r>
            <a:r>
              <a:rPr sz="1200" spc="-5" dirty="0">
                <a:latin typeface="Arial"/>
                <a:cs typeface="Arial"/>
              </a:rPr>
              <a:t>введения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состав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смеси	</a:t>
            </a:r>
            <a:r>
              <a:rPr sz="1200" spc="-5" dirty="0">
                <a:latin typeface="Arial"/>
                <a:cs typeface="Arial"/>
              </a:rPr>
              <a:t>0.35-0.45%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b="1" spc="-5" dirty="0">
                <a:latin typeface="Arial"/>
                <a:cs typeface="Arial"/>
              </a:rPr>
              <a:t>Упаковка</a:t>
            </a:r>
            <a:endParaRPr sz="1200" dirty="0">
              <a:latin typeface="Arial"/>
              <a:cs typeface="Arial"/>
            </a:endParaRPr>
          </a:p>
          <a:p>
            <a:pPr marL="12700" marR="1270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Двухслойные </a:t>
            </a:r>
            <a:r>
              <a:rPr sz="1200" dirty="0">
                <a:latin typeface="Arial"/>
                <a:cs typeface="Arial"/>
              </a:rPr>
              <a:t>мешки </a:t>
            </a:r>
            <a:r>
              <a:rPr sz="1200" spc="-5" dirty="0">
                <a:latin typeface="Arial"/>
                <a:cs typeface="Arial"/>
              </a:rPr>
              <a:t>вес </a:t>
            </a:r>
            <a:r>
              <a:rPr sz="1200" dirty="0">
                <a:latin typeface="Arial"/>
                <a:cs typeface="Arial"/>
              </a:rPr>
              <a:t>нетто </a:t>
            </a:r>
            <a:r>
              <a:rPr sz="1200" spc="-5" dirty="0">
                <a:latin typeface="Arial"/>
                <a:cs typeface="Arial"/>
              </a:rPr>
              <a:t>500 кг. Силовой верхний слой </a:t>
            </a:r>
            <a:r>
              <a:rPr sz="1200" dirty="0">
                <a:latin typeface="Arial"/>
                <a:cs typeface="Arial"/>
              </a:rPr>
              <a:t>– плетёный  </a:t>
            </a:r>
            <a:r>
              <a:rPr sz="1200" spc="-5" dirty="0">
                <a:latin typeface="Arial"/>
                <a:cs typeface="Arial"/>
              </a:rPr>
              <a:t>полипропилен, защитный от воды внутренний слой </a:t>
            </a:r>
            <a:r>
              <a:rPr sz="1200" dirty="0">
                <a:latin typeface="Arial"/>
                <a:cs typeface="Arial"/>
              </a:rPr>
              <a:t>–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полиэтилен.</a:t>
            </a: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Arial"/>
                <a:cs typeface="Arial"/>
              </a:rPr>
              <a:t>Сверху </a:t>
            </a:r>
            <a:r>
              <a:rPr sz="1200" dirty="0">
                <a:latin typeface="Arial"/>
                <a:cs typeface="Arial"/>
              </a:rPr>
              <a:t>мешок имеет </a:t>
            </a:r>
            <a:r>
              <a:rPr sz="1200" spc="-5" dirty="0">
                <a:latin typeface="Arial"/>
                <a:cs typeface="Arial"/>
              </a:rPr>
              <a:t>стропы для </a:t>
            </a:r>
            <a:r>
              <a:rPr sz="1200" dirty="0">
                <a:latin typeface="Arial"/>
                <a:cs typeface="Arial"/>
              </a:rPr>
              <a:t>погрузочных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работ.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Условия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срок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сохранении </a:t>
            </a:r>
            <a:r>
              <a:rPr sz="1200" dirty="0">
                <a:latin typeface="Arial"/>
                <a:cs typeface="Arial"/>
              </a:rPr>
              <a:t>целостности </a:t>
            </a:r>
            <a:r>
              <a:rPr sz="1200" spc="-5" dirty="0">
                <a:latin typeface="Arial"/>
                <a:cs typeface="Arial"/>
              </a:rPr>
              <a:t>упаковки не </a:t>
            </a:r>
            <a:r>
              <a:rPr sz="1200" dirty="0">
                <a:latin typeface="Arial"/>
                <a:cs typeface="Arial"/>
              </a:rPr>
              <a:t>требует </a:t>
            </a:r>
            <a:r>
              <a:rPr sz="1200" spc="-5" dirty="0">
                <a:latin typeface="Arial"/>
                <a:cs typeface="Arial"/>
              </a:rPr>
              <a:t>специальных </a:t>
            </a:r>
            <a:r>
              <a:rPr sz="1200" dirty="0">
                <a:latin typeface="Arial"/>
                <a:cs typeface="Arial"/>
              </a:rPr>
              <a:t>условий.  </a:t>
            </a:r>
            <a:r>
              <a:rPr sz="1200" spc="-5" dirty="0">
                <a:latin typeface="Arial"/>
                <a:cs typeface="Arial"/>
              </a:rPr>
              <a:t>Желательно под навесом. 12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месяцев.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9551920"/>
            <a:ext cx="4104640" cy="73406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Arial"/>
                <a:cs typeface="Arial"/>
              </a:rPr>
              <a:t>ООО </a:t>
            </a:r>
            <a:r>
              <a:rPr sz="1200" spc="-5" dirty="0">
                <a:latin typeface="Arial"/>
                <a:cs typeface="Arial"/>
              </a:rPr>
              <a:t>«Эковата Экстра» </a:t>
            </a:r>
            <a:r>
              <a:rPr sz="1200" dirty="0">
                <a:latin typeface="Arial"/>
                <a:cs typeface="Arial"/>
              </a:rPr>
              <a:t>/ </a:t>
            </a:r>
            <a:r>
              <a:rPr sz="1200" spc="-5" dirty="0">
                <a:latin typeface="Arial"/>
                <a:cs typeface="Arial"/>
              </a:rPr>
              <a:t>ООО «Фирма Тюмень Эковата»  625002,г.Тюмень, ул.25 Октября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д.23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Телефон/факс: (3452)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699-271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  <a:tabLst>
                <a:tab pos="1759585" algn="l"/>
              </a:tabLst>
            </a:pPr>
            <a:r>
              <a:rPr sz="1200" spc="-5" dirty="0">
                <a:latin typeface="Arial"/>
                <a:cs typeface="Arial"/>
              </a:rPr>
              <a:t>Сайт: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www.armidon.pro</a:t>
            </a:r>
            <a:r>
              <a:rPr sz="1200" spc="-5" dirty="0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sz="1200" spc="-5" dirty="0">
                <a:latin typeface="Arial"/>
                <a:cs typeface="Arial"/>
              </a:rPr>
              <a:t>e-mail: </a:t>
            </a:r>
            <a:r>
              <a:rPr sz="1200" spc="-5" dirty="0">
                <a:latin typeface="Arial"/>
                <a:cs typeface="Arial"/>
                <a:hlinkClick r:id="rId3"/>
              </a:rPr>
              <a:t>armidon.pro@mail.ru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51920"/>
            <a:ext cx="7587615" cy="1141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АРМИДОН®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VIATOP 66</dc:title>
  <dc:creator>Евгений</dc:creator>
  <cp:lastModifiedBy>Вероника Соколова</cp:lastModifiedBy>
  <cp:revision>2</cp:revision>
  <dcterms:created xsi:type="dcterms:W3CDTF">2019-11-26T11:20:19Z</dcterms:created>
  <dcterms:modified xsi:type="dcterms:W3CDTF">2019-11-26T12:29:22Z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2018-07-16T00:00:00Z</vt:filetime>
  </property>
  <property fmtid="{D5CDD505-2E9C-101B-9397-08002B2CF9AE}" pid="3" name="Creator">
    <vt:lpwstr>Acrobat PDFMaker 11 для Word</vt:lpwstr>
  </property>
  <property fmtid="{D5CDD505-2E9C-101B-9397-08002B2CF9AE}" pid="4" name="LastSaved">
    <vt:filetime>2019-11-26T00:00:00Z</vt:filetime>
  </property>
</Properties>
</file>