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-87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784350"/>
            <a:ext cx="2690623" cy="88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АСА </a:t>
            </a:r>
            <a:r>
              <a:rPr sz="1800" b="1" spc="-5" dirty="0" smtClean="0">
                <a:latin typeface="Calibri"/>
                <a:cs typeface="Calibri"/>
              </a:rPr>
              <a:t>LI</a:t>
            </a:r>
            <a:r>
              <a:rPr lang="ru-RU" sz="1800" b="1" spc="-5" dirty="0" smtClean="0">
                <a:latin typeface="Calibri"/>
                <a:cs typeface="Calibri"/>
              </a:rPr>
              <a:t> 923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100" b="1" spc="-5" dirty="0" err="1">
                <a:latin typeface="Calibri"/>
                <a:cs typeface="Calibri"/>
              </a:rPr>
              <a:t>Характеристики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 err="1" smtClean="0">
                <a:latin typeface="Calibri"/>
                <a:cs typeface="Calibri"/>
              </a:rPr>
              <a:t>марки</a:t>
            </a:r>
            <a:r>
              <a:rPr sz="1100" b="1" spc="-5" dirty="0" smtClean="0">
                <a:latin typeface="Calibri"/>
                <a:cs typeface="Calibri"/>
              </a:rPr>
              <a:t>:</a:t>
            </a:r>
            <a:endParaRPr lang="ru-RU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lang="ru-RU" sz="1100" dirty="0" smtClean="0">
                <a:latin typeface="Calibri"/>
                <a:cs typeface="Calibri"/>
              </a:rPr>
              <a:t>Экструзия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ru-RU" sz="1100" dirty="0" smtClean="0">
                <a:latin typeface="Calibri"/>
                <a:cs typeface="Calibri"/>
              </a:rPr>
              <a:t>ударопрочная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44691"/>
              </p:ext>
            </p:extLst>
          </p:nvPr>
        </p:nvGraphicFramePr>
        <p:xfrm>
          <a:off x="719327" y="2781553"/>
          <a:ext cx="6293482" cy="4542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1123"/>
                <a:gridCol w="1174622"/>
                <a:gridCol w="800100"/>
                <a:gridCol w="1049654"/>
                <a:gridCol w="815339"/>
                <a:gridCol w="842644"/>
              </a:tblGrid>
              <a:tr h="347852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Стандарт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Условия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испытания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Ед.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измерения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Механические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Напряжение при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49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2230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Относительное удлинение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разрыве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25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Прочность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изгиб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78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изгибе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2350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Ударная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вязкость образца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 Изоду (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240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надрезом)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D256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0" dirty="0" smtClean="0">
                          <a:latin typeface="Calibri"/>
                          <a:cs typeface="Calibri"/>
                        </a:rPr>
                        <a:t>Дж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/м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175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38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Твердость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Роквеллу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шкала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 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Температурные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4404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тепловой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4973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деформации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21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1,82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 МПа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, 6,4 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6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 размягчения по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Вика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D1525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°С/ч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6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HB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Горючесть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UL94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Класс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HB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Физические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Плотность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sz="1100" spc="-5" dirty="0" smtClean="0">
                          <a:latin typeface="Calibri"/>
                          <a:cs typeface="Calibri"/>
                        </a:rPr>
                        <a:t>1.</a:t>
                      </a: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06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Усадка при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формовании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0.4~0.7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Показатель текучести расплава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220°С/10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г/10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.00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7483" y="7777733"/>
            <a:ext cx="6330315" cy="104584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0170" marR="73660" algn="just">
              <a:lnSpc>
                <a:spcPct val="10160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Информация, 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</a:t>
            </a:r>
            <a:r>
              <a:rPr sz="1100" dirty="0">
                <a:latin typeface="Calibri"/>
                <a:cs typeface="Calibri"/>
              </a:rPr>
              <a:t>имеет </a:t>
            </a:r>
            <a:r>
              <a:rPr sz="1100" spc="-5" dirty="0">
                <a:latin typeface="Calibri"/>
                <a:cs typeface="Calibri"/>
              </a:rPr>
              <a:t>исключительно справочный характер.  Производитель </a:t>
            </a:r>
            <a:r>
              <a:rPr sz="1100" dirty="0">
                <a:latin typeface="Calibri"/>
                <a:cs typeface="Calibri"/>
              </a:rPr>
              <a:t>LG Chem. </a:t>
            </a:r>
            <a:r>
              <a:rPr sz="1100" spc="-5" dirty="0">
                <a:latin typeface="Calibri"/>
                <a:cs typeface="Calibri"/>
              </a:rPr>
              <a:t>рекомендует проводить все необходимые испытания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анализы </a:t>
            </a:r>
            <a:r>
              <a:rPr sz="1100" dirty="0">
                <a:latin typeface="Calibri"/>
                <a:cs typeface="Calibri"/>
              </a:rPr>
              <a:t>в  </a:t>
            </a:r>
            <a:r>
              <a:rPr sz="1100" spc="-5" dirty="0">
                <a:latin typeface="Calibri"/>
                <a:cs typeface="Calibri"/>
              </a:rPr>
              <a:t>соответствии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5" dirty="0">
                <a:latin typeface="Calibri"/>
                <a:cs typeface="Calibri"/>
              </a:rPr>
              <a:t>целями </a:t>
            </a:r>
            <a:r>
              <a:rPr sz="1100" dirty="0">
                <a:latin typeface="Calibri"/>
                <a:cs typeface="Calibri"/>
              </a:rPr>
              <a:t>и назначением </a:t>
            </a:r>
            <a:r>
              <a:rPr sz="1100" spc="-5" dirty="0">
                <a:latin typeface="Calibri"/>
                <a:cs typeface="Calibri"/>
              </a:rPr>
              <a:t>материала, </a:t>
            </a:r>
            <a:r>
              <a:rPr sz="1100" dirty="0">
                <a:latin typeface="Calibri"/>
                <a:cs typeface="Calibri"/>
              </a:rPr>
              <a:t>а </a:t>
            </a:r>
            <a:r>
              <a:rPr sz="1100" spc="-5" dirty="0">
                <a:latin typeface="Calibri"/>
                <a:cs typeface="Calibri"/>
              </a:rPr>
              <a:t>также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зависимости </a:t>
            </a:r>
            <a:r>
              <a:rPr sz="1100" dirty="0">
                <a:latin typeface="Calibri"/>
                <a:cs typeface="Calibri"/>
              </a:rPr>
              <a:t>от </a:t>
            </a:r>
            <a:r>
              <a:rPr sz="1100" spc="-5" dirty="0">
                <a:latin typeface="Calibri"/>
                <a:cs typeface="Calibri"/>
              </a:rPr>
              <a:t>производимого конечного  изделия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предъявляемым </a:t>
            </a:r>
            <a:r>
              <a:rPr sz="1100" dirty="0">
                <a:latin typeface="Calibri"/>
                <a:cs typeface="Calibri"/>
              </a:rPr>
              <a:t>к </a:t>
            </a:r>
            <a:r>
              <a:rPr sz="1100" spc="-5" dirty="0">
                <a:latin typeface="Calibri"/>
                <a:cs typeface="Calibri"/>
              </a:rPr>
              <a:t>нему требованиям. Значения, указанные </a:t>
            </a:r>
            <a:r>
              <a:rPr sz="1100" dirty="0">
                <a:latin typeface="Calibri"/>
                <a:cs typeface="Calibri"/>
              </a:rPr>
              <a:t>в данном </a:t>
            </a:r>
            <a:r>
              <a:rPr sz="1100" spc="-5" dirty="0">
                <a:latin typeface="Calibri"/>
                <a:cs typeface="Calibri"/>
              </a:rPr>
              <a:t>документе следует  </a:t>
            </a:r>
            <a:r>
              <a:rPr sz="1100" dirty="0">
                <a:latin typeface="Calibri"/>
                <a:cs typeface="Calibri"/>
              </a:rPr>
              <a:t>принимать за </a:t>
            </a:r>
            <a:r>
              <a:rPr sz="1100" spc="-5" dirty="0">
                <a:latin typeface="Calibri"/>
                <a:cs typeface="Calibri"/>
              </a:rPr>
              <a:t>эталонные, </a:t>
            </a:r>
            <a:r>
              <a:rPr sz="1100" dirty="0">
                <a:latin typeface="Calibri"/>
                <a:cs typeface="Calibri"/>
              </a:rPr>
              <a:t>а не </a:t>
            </a:r>
            <a:r>
              <a:rPr sz="1100" spc="-5" dirty="0">
                <a:latin typeface="Calibri"/>
                <a:cs typeface="Calibri"/>
              </a:rPr>
              <a:t>минимальные.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</a:t>
            </a:r>
            <a:r>
              <a:rPr sz="1100" spc="1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быть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316980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изменены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без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предварительного уведомления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результате улучшения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качества</a:t>
            </a:r>
            <a:r>
              <a:rPr sz="1100" u="sng" spc="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продукции.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7795005"/>
            <a:ext cx="6295390" cy="0"/>
          </a:xfrm>
          <a:custGeom>
            <a:avLst/>
            <a:gdLst/>
            <a:ahLst/>
            <a:cxnLst/>
            <a:rect l="l" t="t" r="r" b="b"/>
            <a:pathLst>
              <a:path w="6295390">
                <a:moveTo>
                  <a:pt x="0" y="0"/>
                </a:moveTo>
                <a:lnTo>
                  <a:pt x="629539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0500" y="719327"/>
            <a:ext cx="1704652" cy="927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8135" y="1176527"/>
            <a:ext cx="2388774" cy="515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9674350"/>
            <a:ext cx="7545324" cy="1010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263</Words>
  <Application>Microsoft Office PowerPoint</Application>
  <PresentationFormat>Произвольный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UPetrova</dc:creator>
  <cp:lastModifiedBy>Вероника Соколова</cp:lastModifiedBy>
  <cp:revision>6</cp:revision>
  <dcterms:created xsi:type="dcterms:W3CDTF">2020-08-03T11:25:40Z</dcterms:created>
  <dcterms:modified xsi:type="dcterms:W3CDTF">2020-08-03T13:12:51Z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2020-08-03T00:00:00Z</vt:filetime>
  </property>
</Properties>
</file>