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84" y="-3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784350"/>
            <a:ext cx="2690623" cy="884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АСА </a:t>
            </a:r>
            <a:r>
              <a:rPr sz="1800" b="1" spc="-5" dirty="0" smtClean="0">
                <a:latin typeface="Calibri"/>
                <a:cs typeface="Calibri"/>
              </a:rPr>
              <a:t>LI</a:t>
            </a:r>
            <a:r>
              <a:rPr lang="ru-RU" sz="1800" b="1" spc="-5" dirty="0" smtClean="0">
                <a:latin typeface="Calibri"/>
                <a:cs typeface="Calibri"/>
              </a:rPr>
              <a:t> 9</a:t>
            </a:r>
            <a:r>
              <a:rPr lang="en-US" sz="1800" b="1" spc="-5" dirty="0" smtClean="0">
                <a:latin typeface="Calibri"/>
                <a:cs typeface="Calibri"/>
              </a:rPr>
              <a:t>70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100" b="1" spc="-5" dirty="0" err="1">
                <a:latin typeface="Calibri"/>
                <a:cs typeface="Calibri"/>
              </a:rPr>
              <a:t>Характеристики</a:t>
            </a:r>
            <a:r>
              <a:rPr sz="1100" b="1" spc="-20" dirty="0">
                <a:latin typeface="Calibri"/>
                <a:cs typeface="Calibri"/>
              </a:rPr>
              <a:t> </a:t>
            </a:r>
            <a:r>
              <a:rPr sz="1100" b="1" spc="-5" dirty="0" err="1" smtClean="0">
                <a:latin typeface="Calibri"/>
                <a:cs typeface="Calibri"/>
              </a:rPr>
              <a:t>марки</a:t>
            </a:r>
            <a:r>
              <a:rPr sz="1100" b="1" spc="-5" dirty="0" smtClean="0">
                <a:latin typeface="Calibri"/>
                <a:cs typeface="Calibri"/>
              </a:rPr>
              <a:t>:</a:t>
            </a:r>
            <a:endParaRPr lang="ru-RU"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lang="ru-RU" sz="1100" dirty="0" smtClean="0">
                <a:latin typeface="Calibri"/>
                <a:cs typeface="Calibri"/>
              </a:rPr>
              <a:t>Экструзия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ru-RU" sz="1100" dirty="0" smtClean="0">
                <a:latin typeface="Calibri"/>
                <a:cs typeface="Calibri"/>
              </a:rPr>
              <a:t>устойчивая к царапинам</a:t>
            </a:r>
            <a:endParaRPr sz="11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007633"/>
              </p:ext>
            </p:extLst>
          </p:nvPr>
        </p:nvGraphicFramePr>
        <p:xfrm>
          <a:off x="719327" y="2781553"/>
          <a:ext cx="6293482" cy="4542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1123"/>
                <a:gridCol w="1174622"/>
                <a:gridCol w="800100"/>
                <a:gridCol w="1049654"/>
                <a:gridCol w="815339"/>
                <a:gridCol w="842644"/>
              </a:tblGrid>
              <a:tr h="347852">
                <a:tc gridSpan="2">
                  <a:txBody>
                    <a:bodyPr/>
                    <a:lstStyle/>
                    <a:p>
                      <a:pPr marL="3175" algn="ctr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Стандарт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Условия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испытания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Ед.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измерения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Значение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6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Механические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Напряжение при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растяжении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46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Модуль упругости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растяжении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2040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Относительное удлинение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разрыве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D638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Прочность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изгиб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D790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78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Модуль упругости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изгибе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D790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мм/мин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МПа</a:t>
                      </a:r>
                      <a:endParaRPr sz="1050" baseline="31746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2150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Ударная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вязкость образца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 Изоду (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3,2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175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687">
                <a:tc gridSpan="2"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надрезом)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D256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3,2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-30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°С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0" dirty="0" smtClean="0">
                          <a:latin typeface="Calibri"/>
                          <a:cs typeface="Calibri"/>
                        </a:rPr>
                        <a:t>Дж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/м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40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068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6,4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125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306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6,4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-30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40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38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Твердость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Роквеллу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lang="en-US" sz="1100" dirty="0" smtClean="0">
                          <a:latin typeface="Calibri"/>
                          <a:cs typeface="Calibri"/>
                        </a:rPr>
                        <a:t>R</a:t>
                      </a:r>
                      <a:r>
                        <a:rPr lang="en-US" sz="11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шкала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8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103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6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Температурные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4404"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Температура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тепловой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3655" algn="ctr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Отпущеный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4973"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деформации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D648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Неотпущенный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°С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764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1215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1,82</a:t>
                      </a: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 МПа</a:t>
                      </a:r>
                      <a:r>
                        <a:rPr lang="en-US" sz="1100" baseline="0" dirty="0" smtClean="0">
                          <a:latin typeface="Calibri"/>
                          <a:cs typeface="Calibri"/>
                        </a:rPr>
                        <a:t>, 6,4 </a:t>
                      </a: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мм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Отпущенный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15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30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Неотпущенный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7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82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Температура размягчения по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Вика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D1525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Н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°С/ч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°С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44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2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70687">
                <a:tc gridSpan="2"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Горючесть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UL94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3</a:t>
                      </a:r>
                      <a:r>
                        <a:rPr lang="ru-RU" sz="1100" spc="-5" baseline="0" dirty="0" smtClean="0">
                          <a:latin typeface="Calibri"/>
                          <a:cs typeface="Calibri"/>
                        </a:rPr>
                        <a:t> мм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Класс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6306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17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170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-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Физические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Плотность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D792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sz="1100" spc="-5" dirty="0" smtClean="0">
                          <a:latin typeface="Calibri"/>
                          <a:cs typeface="Calibri"/>
                        </a:rPr>
                        <a:t>1.</a:t>
                      </a: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12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16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Усадка при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формовании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D955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8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8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0.4~0.7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 gridSpan="2"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Показатель текучести расплава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D1238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220°С/10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кг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7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г/10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75"/>
                        </a:lnSpc>
                      </a:pPr>
                      <a:r>
                        <a:rPr lang="ru-RU" sz="1100" spc="-5" dirty="0" smtClean="0">
                          <a:latin typeface="Calibri"/>
                          <a:cs typeface="Calibri"/>
                        </a:rPr>
                        <a:t>12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.00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97483" y="7777733"/>
            <a:ext cx="6330315" cy="104584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90170" marR="73660" algn="just">
              <a:lnSpc>
                <a:spcPct val="101600"/>
              </a:lnSpc>
              <a:spcBef>
                <a:spcPts val="80"/>
              </a:spcBef>
            </a:pPr>
            <a:r>
              <a:rPr sz="1100" spc="-5" dirty="0">
                <a:latin typeface="Calibri"/>
                <a:cs typeface="Calibri"/>
              </a:rPr>
              <a:t>Информация, 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</a:t>
            </a:r>
            <a:r>
              <a:rPr sz="1100" dirty="0">
                <a:latin typeface="Calibri"/>
                <a:cs typeface="Calibri"/>
              </a:rPr>
              <a:t>имеет </a:t>
            </a:r>
            <a:r>
              <a:rPr sz="1100" spc="-5" dirty="0">
                <a:latin typeface="Calibri"/>
                <a:cs typeface="Calibri"/>
              </a:rPr>
              <a:t>исключительно справочный характер.  Производитель </a:t>
            </a:r>
            <a:r>
              <a:rPr sz="1100" dirty="0">
                <a:latin typeface="Calibri"/>
                <a:cs typeface="Calibri"/>
              </a:rPr>
              <a:t>LG Chem. </a:t>
            </a:r>
            <a:r>
              <a:rPr sz="1100" spc="-5" dirty="0">
                <a:latin typeface="Calibri"/>
                <a:cs typeface="Calibri"/>
              </a:rPr>
              <a:t>рекомендует проводить все необходимые испытания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анализы </a:t>
            </a:r>
            <a:r>
              <a:rPr sz="1100" dirty="0">
                <a:latin typeface="Calibri"/>
                <a:cs typeface="Calibri"/>
              </a:rPr>
              <a:t>в  </a:t>
            </a:r>
            <a:r>
              <a:rPr sz="1100" spc="-5" dirty="0">
                <a:latin typeface="Calibri"/>
                <a:cs typeface="Calibri"/>
              </a:rPr>
              <a:t>соответствии </a:t>
            </a:r>
            <a:r>
              <a:rPr sz="1100" dirty="0">
                <a:latin typeface="Calibri"/>
                <a:cs typeface="Calibri"/>
              </a:rPr>
              <a:t>с </a:t>
            </a:r>
            <a:r>
              <a:rPr sz="1100" spc="-5" dirty="0">
                <a:latin typeface="Calibri"/>
                <a:cs typeface="Calibri"/>
              </a:rPr>
              <a:t>целями </a:t>
            </a:r>
            <a:r>
              <a:rPr sz="1100" dirty="0">
                <a:latin typeface="Calibri"/>
                <a:cs typeface="Calibri"/>
              </a:rPr>
              <a:t>и назначением </a:t>
            </a:r>
            <a:r>
              <a:rPr sz="1100" spc="-5" dirty="0">
                <a:latin typeface="Calibri"/>
                <a:cs typeface="Calibri"/>
              </a:rPr>
              <a:t>материала, </a:t>
            </a:r>
            <a:r>
              <a:rPr sz="1100" dirty="0">
                <a:latin typeface="Calibri"/>
                <a:cs typeface="Calibri"/>
              </a:rPr>
              <a:t>а </a:t>
            </a:r>
            <a:r>
              <a:rPr sz="1100" spc="-5" dirty="0">
                <a:latin typeface="Calibri"/>
                <a:cs typeface="Calibri"/>
              </a:rPr>
              <a:t>также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зависимости </a:t>
            </a:r>
            <a:r>
              <a:rPr sz="1100" dirty="0">
                <a:latin typeface="Calibri"/>
                <a:cs typeface="Calibri"/>
              </a:rPr>
              <a:t>от </a:t>
            </a:r>
            <a:r>
              <a:rPr sz="1100" spc="-5" dirty="0">
                <a:latin typeface="Calibri"/>
                <a:cs typeface="Calibri"/>
              </a:rPr>
              <a:t>производимого конечного  изделия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предъявляемым </a:t>
            </a:r>
            <a:r>
              <a:rPr sz="1100" dirty="0">
                <a:latin typeface="Calibri"/>
                <a:cs typeface="Calibri"/>
              </a:rPr>
              <a:t>к </a:t>
            </a:r>
            <a:r>
              <a:rPr sz="1100" spc="-5" dirty="0">
                <a:latin typeface="Calibri"/>
                <a:cs typeface="Calibri"/>
              </a:rPr>
              <a:t>нему требованиям. Значения, указанные </a:t>
            </a:r>
            <a:r>
              <a:rPr sz="1100" dirty="0">
                <a:latin typeface="Calibri"/>
                <a:cs typeface="Calibri"/>
              </a:rPr>
              <a:t>в данном </a:t>
            </a:r>
            <a:r>
              <a:rPr sz="1100" spc="-5" dirty="0">
                <a:latin typeface="Calibri"/>
                <a:cs typeface="Calibri"/>
              </a:rPr>
              <a:t>документе следует  </a:t>
            </a:r>
            <a:r>
              <a:rPr sz="1100" dirty="0">
                <a:latin typeface="Calibri"/>
                <a:cs typeface="Calibri"/>
              </a:rPr>
              <a:t>принимать за </a:t>
            </a:r>
            <a:r>
              <a:rPr sz="1100" spc="-5" dirty="0">
                <a:latin typeface="Calibri"/>
                <a:cs typeface="Calibri"/>
              </a:rPr>
              <a:t>эталонные, </a:t>
            </a:r>
            <a:r>
              <a:rPr sz="1100" dirty="0">
                <a:latin typeface="Calibri"/>
                <a:cs typeface="Calibri"/>
              </a:rPr>
              <a:t>а не </a:t>
            </a:r>
            <a:r>
              <a:rPr sz="1100" spc="-5" dirty="0">
                <a:latin typeface="Calibri"/>
                <a:cs typeface="Calibri"/>
              </a:rPr>
              <a:t>минимальные. Данные, содержащиеся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могут</a:t>
            </a:r>
            <a:r>
              <a:rPr sz="1100" spc="15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быть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6316980" algn="l"/>
              </a:tabLst>
            </a:pPr>
            <a:r>
              <a:rPr sz="11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изменены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без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предварительного уведомления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в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результате улучшения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качества</a:t>
            </a:r>
            <a:r>
              <a:rPr sz="1100" u="sng" spc="10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продукции.	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327" y="7795005"/>
            <a:ext cx="6295390" cy="0"/>
          </a:xfrm>
          <a:custGeom>
            <a:avLst/>
            <a:gdLst/>
            <a:ahLst/>
            <a:cxnLst/>
            <a:rect l="l" t="t" r="r" b="b"/>
            <a:pathLst>
              <a:path w="6295390">
                <a:moveTo>
                  <a:pt x="0" y="0"/>
                </a:moveTo>
                <a:lnTo>
                  <a:pt x="629539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0500" y="719327"/>
            <a:ext cx="1704652" cy="9275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8135" y="1176527"/>
            <a:ext cx="2388774" cy="515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9674350"/>
            <a:ext cx="7545324" cy="10104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265</Words>
  <Application>Microsoft Office PowerPoint</Application>
  <PresentationFormat>Произвольный</PresentationFormat>
  <Paragraphs>95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UPetrova</dc:creator>
  <cp:lastModifiedBy>Вероника Соколова</cp:lastModifiedBy>
  <cp:revision>7</cp:revision>
  <dcterms:created xsi:type="dcterms:W3CDTF">2020-08-03T11:25:40Z</dcterms:created>
  <dcterms:modified xsi:type="dcterms:W3CDTF">2020-08-03T13:56:10Z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2016-07-08T00:00:00Z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2020-08-03T00:00:00Z</vt:filetime>
  </property>
</Properties>
</file>