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3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301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2834640"/>
            <a:ext cx="58293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120640"/>
            <a:ext cx="48006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65760"/>
            <a:ext cx="6172200" cy="1463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103120"/>
            <a:ext cx="617220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8503920"/>
            <a:ext cx="219456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717" y="1356741"/>
            <a:ext cx="3962083" cy="6848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960">
              <a:lnSpc>
                <a:spcPct val="100000"/>
              </a:lnSpc>
              <a:spcBef>
                <a:spcPts val="100"/>
              </a:spcBef>
            </a:pPr>
            <a:r>
              <a:rPr lang="ru-RU" sz="1400" b="1" spc="-10" dirty="0" smtClean="0">
                <a:latin typeface="Times New Roman"/>
                <a:cs typeface="Times New Roman"/>
              </a:rPr>
              <a:t>Полипропилен </a:t>
            </a:r>
            <a:r>
              <a:rPr lang="en-US" sz="1400" b="1" spc="-10" dirty="0" err="1" smtClean="0">
                <a:latin typeface="Times New Roman"/>
                <a:cs typeface="Times New Roman"/>
              </a:rPr>
              <a:t>Seetec</a:t>
            </a:r>
            <a:r>
              <a:rPr lang="en-US" sz="1400" b="1" spc="-10" smtClean="0">
                <a:latin typeface="Times New Roman"/>
                <a:cs typeface="Times New Roman"/>
              </a:rPr>
              <a:t> H7700</a:t>
            </a:r>
            <a:endParaRPr lang="en-US" sz="1400" b="1" spc="-10" dirty="0" smtClean="0">
              <a:latin typeface="Times New Roman"/>
              <a:cs typeface="Times New Roman"/>
            </a:endParaRPr>
          </a:p>
          <a:p>
            <a:pPr marL="60960">
              <a:lnSpc>
                <a:spcPct val="100000"/>
              </a:lnSpc>
              <a:spcBef>
                <a:spcPts val="100"/>
              </a:spcBef>
            </a:pP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 dirty="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687014"/>
              </p:ext>
            </p:extLst>
          </p:nvPr>
        </p:nvGraphicFramePr>
        <p:xfrm>
          <a:off x="408231" y="2853192"/>
          <a:ext cx="5791571" cy="35807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56907"/>
                <a:gridCol w="861723"/>
                <a:gridCol w="1056831"/>
                <a:gridCol w="2016110"/>
              </a:tblGrid>
              <a:tr h="375919">
                <a:tc>
                  <a:txBody>
                    <a:bodyPr/>
                    <a:lstStyle/>
                    <a:p>
                      <a:pPr marL="7048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Свойства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24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Стандарт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ASTM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8760" algn="ctr">
                        <a:lnSpc>
                          <a:spcPts val="124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Единица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18542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измерения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en-US" sz="1100" b="1" dirty="0" smtClean="0">
                          <a:latin typeface="Times New Roman"/>
                          <a:cs typeface="Times New Roman"/>
                        </a:rPr>
                        <a:t>H7700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838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6300">
                <a:tc>
                  <a:txBody>
                    <a:bodyPr/>
                    <a:lstStyle/>
                    <a:p>
                      <a:pPr marL="70485">
                        <a:lnSpc>
                          <a:spcPts val="122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Показатель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текучести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расплава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100" dirty="0" smtClean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en-US" sz="1100" dirty="0" smtClean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100" dirty="0" smtClean="0">
                          <a:latin typeface="Times New Roman"/>
                          <a:cs typeface="Times New Roman"/>
                        </a:rPr>
                        <a:t>0 </a:t>
                      </a:r>
                      <a:r>
                        <a:rPr sz="1050" spc="-7" baseline="31746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С/2,16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кг)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82880" algn="l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1100" spc="-5" dirty="0" smtClean="0">
                          <a:latin typeface="Times New Roman"/>
                          <a:cs typeface="Times New Roman"/>
                        </a:rPr>
                        <a:t>       </a:t>
                      </a:r>
                      <a:r>
                        <a:rPr sz="1100" spc="-5" dirty="0" smtClean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100" spc="-9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1238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г/10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мин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1100" dirty="0" smtClean="0">
                          <a:latin typeface="Times New Roman"/>
                          <a:cs typeface="Times New Roman"/>
                        </a:rPr>
                        <a:t>34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70485">
                        <a:lnSpc>
                          <a:spcPts val="122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Плотность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7804" algn="l">
                        <a:lnSpc>
                          <a:spcPts val="1220"/>
                        </a:lnSpc>
                      </a:pPr>
                      <a:r>
                        <a:rPr lang="en-US" sz="1100" spc="-5" dirty="0" smtClean="0">
                          <a:latin typeface="Times New Roman"/>
                          <a:cs typeface="Times New Roman"/>
                        </a:rPr>
                        <a:t>       </a:t>
                      </a:r>
                      <a:r>
                        <a:rPr sz="1100" spc="-5" dirty="0" smtClean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100" spc="-8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792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22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кг/м</a:t>
                      </a:r>
                      <a:r>
                        <a:rPr sz="1050" baseline="31746" dirty="0">
                          <a:latin typeface="Times New Roman"/>
                          <a:cs typeface="Times New Roman"/>
                        </a:rPr>
                        <a:t>3</a:t>
                      </a:r>
                      <a:endParaRPr sz="1050" baseline="31746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220"/>
                        </a:lnSpc>
                      </a:pPr>
                      <a:r>
                        <a:rPr sz="1100" dirty="0" smtClean="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lang="en-US" sz="1100" dirty="0" smtClean="0">
                          <a:latin typeface="Times New Roman"/>
                          <a:cs typeface="Times New Roman"/>
                        </a:rPr>
                        <a:t>898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70485">
                        <a:lnSpc>
                          <a:spcPts val="122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Предел прочности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растяжении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7804" algn="l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n-US" sz="1100" spc="-5" dirty="0" smtClean="0">
                          <a:latin typeface="Times New Roman"/>
                          <a:cs typeface="Times New Roman"/>
                        </a:rPr>
                        <a:t>       </a:t>
                      </a:r>
                      <a:r>
                        <a:rPr sz="1100" spc="-5" dirty="0" smtClean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100" spc="-8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638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100" spc="-5" baseline="0" dirty="0" smtClean="0">
                          <a:latin typeface="Times New Roman"/>
                          <a:cs typeface="Times New Roman"/>
                        </a:rPr>
                        <a:t>МПа</a:t>
                      </a:r>
                      <a:endParaRPr sz="1050" baseline="31746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ru-RU" sz="1100" spc="10" dirty="0" smtClean="0">
                          <a:latin typeface="Times New Roman"/>
                          <a:cs typeface="Times New Roman"/>
                        </a:rPr>
                        <a:t>34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70485" marR="89535">
                        <a:lnSpc>
                          <a:spcPts val="1220"/>
                        </a:lnSpc>
                        <a:spcBef>
                          <a:spcPts val="2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Относительное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удлинение  </a:t>
                      </a:r>
                      <a:r>
                        <a:rPr sz="1100" spc="-5" dirty="0" err="1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100" spc="-5" dirty="0" smtClean="0">
                          <a:latin typeface="Times New Roman"/>
                          <a:cs typeface="Times New Roman"/>
                        </a:rPr>
                        <a:t>разрыве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1460" algn="l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lang="en-US" sz="1100" spc="-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 smtClean="0">
                          <a:latin typeface="Times New Roman"/>
                          <a:cs typeface="Times New Roman"/>
                        </a:rPr>
                        <a:t>D638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35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%</a:t>
                      </a:r>
                    </a:p>
                  </a:txBody>
                  <a:tcPr marL="0" marR="0" marT="635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lang="en-US" sz="1100" dirty="0" smtClean="0">
                          <a:latin typeface="Times New Roman"/>
                          <a:cs typeface="Times New Roman"/>
                        </a:rPr>
                        <a:t>&gt;500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35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3379">
                <a:tc>
                  <a:txBody>
                    <a:bodyPr/>
                    <a:lstStyle/>
                    <a:p>
                      <a:pPr marL="70485">
                        <a:lnSpc>
                          <a:spcPts val="122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Модуль упругости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изгибе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7804" algn="l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en-US" sz="1100" spc="-5" dirty="0" smtClean="0">
                          <a:latin typeface="Times New Roman"/>
                          <a:cs typeface="Times New Roman"/>
                        </a:rPr>
                        <a:t>        </a:t>
                      </a:r>
                      <a:r>
                        <a:rPr sz="1100" spc="-5" dirty="0" smtClean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100" spc="-8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790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ru-RU" sz="1100" spc="-5" baseline="0" dirty="0" smtClean="0">
                          <a:latin typeface="Times New Roman"/>
                          <a:cs typeface="Times New Roman"/>
                        </a:rPr>
                        <a:t>МПа</a:t>
                      </a:r>
                      <a:endParaRPr sz="1050" baseline="31746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1600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6194">
                <a:tc>
                  <a:txBody>
                    <a:bodyPr/>
                    <a:lstStyle/>
                    <a:p>
                      <a:pPr marL="70485">
                        <a:lnSpc>
                          <a:spcPts val="126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Ударная вязкость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Изоду: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надрезом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82880" algn="l">
                        <a:lnSpc>
                          <a:spcPct val="100000"/>
                        </a:lnSpc>
                      </a:pPr>
                      <a:r>
                        <a:rPr lang="en-US" sz="1100" spc="-5" dirty="0" smtClean="0">
                          <a:latin typeface="Times New Roman"/>
                          <a:cs typeface="Times New Roman"/>
                        </a:rPr>
                        <a:t>        </a:t>
                      </a:r>
                      <a:r>
                        <a:rPr sz="1100" spc="-5" dirty="0" smtClean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100" spc="-9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 smtClean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lang="ru-RU" sz="1100" spc="-5" dirty="0" smtClean="0">
                          <a:latin typeface="Times New Roman"/>
                          <a:cs typeface="Times New Roman"/>
                        </a:rPr>
                        <a:t>56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Дж/м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29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7721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Температура</a:t>
                      </a:r>
                      <a:r>
                        <a:rPr lang="ru-RU" sz="1100" baseline="0" dirty="0" smtClean="0">
                          <a:latin typeface="Times New Roman"/>
                          <a:cs typeface="Times New Roman"/>
                        </a:rPr>
                        <a:t> размягчения под нагрузкой 0,45 </a:t>
                      </a:r>
                      <a:r>
                        <a:rPr lang="en-US" sz="1100" baseline="0" dirty="0" smtClean="0">
                          <a:latin typeface="Times New Roman"/>
                          <a:cs typeface="Times New Roman"/>
                        </a:rPr>
                        <a:t>MPa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lang="en-US" sz="1100" dirty="0" smtClean="0">
                          <a:latin typeface="Times New Roman"/>
                          <a:cs typeface="Times New Roman"/>
                        </a:rPr>
                        <a:t>        D648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ru-RU" sz="1100" spc="-7" baseline="31746" dirty="0" err="1" smtClean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lang="ru-RU" sz="1200" spc="-5" dirty="0" err="1" smtClean="0">
                          <a:latin typeface="Times New Roman"/>
                          <a:cs typeface="Times New Roman"/>
                        </a:rPr>
                        <a:t>С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lang="en-US" sz="1100" dirty="0" smtClean="0">
                          <a:latin typeface="Times New Roman"/>
                          <a:cs typeface="Times New Roman"/>
                        </a:rPr>
                        <a:t>110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339">
                <a:tc>
                  <a:txBody>
                    <a:bodyPr/>
                    <a:lstStyle/>
                    <a:p>
                      <a:pPr marL="70485">
                        <a:lnSpc>
                          <a:spcPts val="124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Твердость по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Шору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1460" algn="l">
                        <a:lnSpc>
                          <a:spcPts val="1240"/>
                        </a:lnSpc>
                      </a:pPr>
                      <a:r>
                        <a:rPr lang="en-US" sz="1100" spc="-5" baseline="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 smtClean="0">
                          <a:latin typeface="Times New Roman"/>
                          <a:cs typeface="Times New Roman"/>
                        </a:rPr>
                        <a:t>D785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40"/>
                        </a:lnSpc>
                      </a:pPr>
                      <a:r>
                        <a:rPr sz="1100" spc="-10" dirty="0" err="1">
                          <a:latin typeface="Times New Roman"/>
                          <a:cs typeface="Times New Roman"/>
                        </a:rPr>
                        <a:t>Шкала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100" spc="0" dirty="0" smtClean="0">
                          <a:latin typeface="Times New Roman"/>
                          <a:cs typeface="Times New Roman"/>
                        </a:rPr>
                        <a:t>R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240"/>
                        </a:lnSpc>
                      </a:pPr>
                      <a:r>
                        <a:rPr lang="en-US" sz="1100" spc="10" dirty="0" smtClean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lang="ru-RU" sz="1100" spc="10" dirty="0" smtClean="0">
                          <a:latin typeface="Times New Roman"/>
                          <a:cs typeface="Times New Roman"/>
                        </a:rPr>
                        <a:t>5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7339">
                <a:tc>
                  <a:txBody>
                    <a:bodyPr/>
                    <a:lstStyle/>
                    <a:p>
                      <a:pPr marL="70485" marR="370205">
                        <a:lnSpc>
                          <a:spcPts val="1260"/>
                        </a:lnSpc>
                        <a:spcBef>
                          <a:spcPts val="70"/>
                        </a:spcBef>
                      </a:pPr>
                      <a:r>
                        <a:rPr lang="ru-RU" sz="1100" dirty="0" smtClean="0">
                          <a:latin typeface="Calibri"/>
                          <a:cs typeface="Calibri"/>
                        </a:rPr>
                        <a:t>Температура</a:t>
                      </a:r>
                      <a:r>
                        <a:rPr lang="ru-RU" sz="1100" baseline="0" dirty="0" smtClean="0">
                          <a:latin typeface="Calibri"/>
                          <a:cs typeface="Calibri"/>
                        </a:rPr>
                        <a:t> размягчения по Вика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 algn="l">
                        <a:lnSpc>
                          <a:spcPts val="1220"/>
                        </a:lnSpc>
                      </a:pPr>
                      <a:r>
                        <a:rPr lang="en-US" sz="1100" dirty="0" smtClean="0">
                          <a:latin typeface="Times New Roman"/>
                          <a:cs typeface="Times New Roman"/>
                        </a:rPr>
                        <a:t>    D</a:t>
                      </a:r>
                      <a:r>
                        <a:rPr lang="ru-RU" sz="1100" dirty="0" smtClean="0">
                          <a:latin typeface="Times New Roman"/>
                          <a:cs typeface="Times New Roman"/>
                        </a:rPr>
                        <a:t>1525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00"/>
                        </a:lnSpc>
                      </a:pPr>
                      <a:r>
                        <a:rPr lang="ru-RU" sz="1100" dirty="0" smtClean="0">
                          <a:latin typeface="Calibri"/>
                          <a:cs typeface="Calibri"/>
                        </a:rPr>
                        <a:t>С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7965" algn="l">
                        <a:lnSpc>
                          <a:spcPts val="1300"/>
                        </a:lnSpc>
                      </a:pPr>
                      <a:r>
                        <a:rPr lang="en-US" sz="1100" smtClean="0">
                          <a:latin typeface="Calibri"/>
                          <a:cs typeface="Calibri"/>
                        </a:rPr>
                        <a:t>                     </a:t>
                      </a:r>
                      <a:r>
                        <a:rPr lang="ru-RU" sz="1100" smtClean="0">
                          <a:latin typeface="Calibri"/>
                          <a:cs typeface="Calibri"/>
                        </a:rPr>
                        <a:t>151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33717" y="7086600"/>
            <a:ext cx="5906770" cy="9099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100" b="1" spc="-5" dirty="0" smtClean="0">
                <a:latin typeface="Calibri"/>
                <a:cs typeface="Calibri"/>
              </a:rPr>
              <a:t>Примечание</a:t>
            </a:r>
            <a:r>
              <a:rPr lang="en-US" sz="1100" b="1" spc="-5" dirty="0" smtClean="0">
                <a:latin typeface="Calibri"/>
                <a:cs typeface="Calibri"/>
              </a:rPr>
              <a:t>:</a:t>
            </a:r>
            <a:br>
              <a:rPr lang="en-US" sz="1100" b="1" spc="-5" dirty="0" smtClean="0">
                <a:latin typeface="Calibri"/>
                <a:cs typeface="Calibri"/>
              </a:rPr>
            </a:br>
            <a:endParaRPr sz="1100" dirty="0">
              <a:latin typeface="Calibri"/>
              <a:cs typeface="Calibri"/>
            </a:endParaRPr>
          </a:p>
          <a:p>
            <a:pPr marL="12700" marR="5080" algn="just">
              <a:lnSpc>
                <a:spcPct val="109900"/>
              </a:lnSpc>
            </a:pPr>
            <a:r>
              <a:rPr sz="1100" spc="-10" dirty="0" err="1" smtClean="0">
                <a:latin typeface="Calibri"/>
                <a:cs typeface="Calibri"/>
              </a:rPr>
              <a:t>Информация</a:t>
            </a:r>
            <a:r>
              <a:rPr sz="1100" spc="-10" dirty="0">
                <a:latin typeface="Calibri"/>
                <a:cs typeface="Calibri"/>
              </a:rPr>
              <a:t>, </a:t>
            </a:r>
            <a:r>
              <a:rPr sz="1100" spc="-5" dirty="0">
                <a:latin typeface="Calibri"/>
                <a:cs typeface="Calibri"/>
              </a:rPr>
              <a:t>представленная </a:t>
            </a:r>
            <a:r>
              <a:rPr sz="1100" dirty="0">
                <a:latin typeface="Calibri"/>
                <a:cs typeface="Calibri"/>
              </a:rPr>
              <a:t>в </a:t>
            </a:r>
            <a:r>
              <a:rPr sz="1100" spc="-5" dirty="0">
                <a:latin typeface="Calibri"/>
                <a:cs typeface="Calibri"/>
              </a:rPr>
              <a:t>данном документе, имеет исключительно </a:t>
            </a:r>
            <a:r>
              <a:rPr sz="1100" dirty="0">
                <a:latin typeface="Calibri"/>
                <a:cs typeface="Calibri"/>
              </a:rPr>
              <a:t>справочный </a:t>
            </a:r>
            <a:r>
              <a:rPr sz="1100" spc="-5" dirty="0">
                <a:latin typeface="Calibri"/>
                <a:cs typeface="Calibri"/>
              </a:rPr>
              <a:t>характер.  Данные, содержащиеся </a:t>
            </a:r>
            <a:r>
              <a:rPr sz="1100" dirty="0">
                <a:latin typeface="Calibri"/>
                <a:cs typeface="Calibri"/>
              </a:rPr>
              <a:t>в </a:t>
            </a:r>
            <a:r>
              <a:rPr sz="1100" spc="-5" dirty="0">
                <a:latin typeface="Calibri"/>
                <a:cs typeface="Calibri"/>
              </a:rPr>
              <a:t>данном документе, могут быть изменены </a:t>
            </a:r>
            <a:r>
              <a:rPr sz="1100" spc="-10" dirty="0">
                <a:latin typeface="Calibri"/>
                <a:cs typeface="Calibri"/>
              </a:rPr>
              <a:t>без </a:t>
            </a:r>
            <a:r>
              <a:rPr sz="1100" spc="-5" dirty="0">
                <a:latin typeface="Calibri"/>
                <a:cs typeface="Calibri"/>
              </a:rPr>
              <a:t>предварительного  уведомления </a:t>
            </a:r>
            <a:r>
              <a:rPr sz="1100" dirty="0">
                <a:latin typeface="Calibri"/>
                <a:cs typeface="Calibri"/>
              </a:rPr>
              <a:t>в </a:t>
            </a:r>
            <a:r>
              <a:rPr sz="1100" spc="-5" dirty="0">
                <a:latin typeface="Calibri"/>
                <a:cs typeface="Calibri"/>
              </a:rPr>
              <a:t>результате </a:t>
            </a:r>
            <a:r>
              <a:rPr sz="1100" dirty="0">
                <a:latin typeface="Calibri"/>
                <a:cs typeface="Calibri"/>
              </a:rPr>
              <a:t>улучшения </a:t>
            </a:r>
            <a:r>
              <a:rPr sz="1100" spc="-5" dirty="0">
                <a:latin typeface="Calibri"/>
                <a:cs typeface="Calibri"/>
              </a:rPr>
              <a:t>качества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продукции.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5609" y="228625"/>
            <a:ext cx="1717039" cy="933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8124187"/>
            <a:ext cx="6858000" cy="10001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115924"/>
              </p:ext>
            </p:extLst>
          </p:nvPr>
        </p:nvGraphicFramePr>
        <p:xfrm>
          <a:off x="503816" y="1861009"/>
          <a:ext cx="5428614" cy="85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4307"/>
                <a:gridCol w="271430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Преимущества</a:t>
                      </a:r>
                      <a:r>
                        <a:rPr lang="en-US" sz="1400" b="1" dirty="0" smtClean="0"/>
                        <a:t>:</a:t>
                      </a:r>
                      <a:endParaRPr lang="ru-RU" sz="1400" b="1" dirty="0" smtClean="0"/>
                    </a:p>
                    <a:p>
                      <a:r>
                        <a:rPr lang="ru-RU" sz="1200" dirty="0" smtClean="0"/>
                        <a:t> </a:t>
                      </a:r>
                      <a:r>
                        <a:rPr lang="en-US" sz="1200" dirty="0" smtClean="0"/>
                        <a:t>- </a:t>
                      </a:r>
                      <a:r>
                        <a:rPr lang="ru-RU" sz="1200" dirty="0" smtClean="0"/>
                        <a:t>Узкое</a:t>
                      </a:r>
                      <a:r>
                        <a:rPr lang="ru-RU" sz="1200" baseline="0" dirty="0" smtClean="0"/>
                        <a:t> ММР</a:t>
                      </a:r>
                    </a:p>
                    <a:p>
                      <a:r>
                        <a:rPr lang="ru-RU" sz="1200" baseline="0" dirty="0" smtClean="0"/>
                        <a:t> - Наличие стабилизатора</a:t>
                      </a:r>
                      <a:endParaRPr lang="en-US" sz="1200" baseline="0" dirty="0" smtClean="0"/>
                    </a:p>
                    <a:p>
                      <a:pPr marL="171450" indent="-171450">
                        <a:buFontTx/>
                        <a:buChar char="-"/>
                      </a:pP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Применение</a:t>
                      </a:r>
                      <a:r>
                        <a:rPr lang="en-US" sz="1400" b="1" dirty="0" smtClean="0"/>
                        <a:t>:</a:t>
                      </a:r>
                      <a:endParaRPr lang="ru-RU" sz="1400" b="1" dirty="0" smtClean="0"/>
                    </a:p>
                    <a:p>
                      <a:r>
                        <a:rPr lang="ru-RU" sz="1200" dirty="0" smtClean="0"/>
                        <a:t>Производство нетканых</a:t>
                      </a:r>
                      <a:r>
                        <a:rPr lang="ru-RU" sz="1200" baseline="0" dirty="0" smtClean="0"/>
                        <a:t> материалов-</a:t>
                      </a:r>
                      <a:r>
                        <a:rPr lang="ru-RU" sz="1200" baseline="0" dirty="0" err="1" smtClean="0"/>
                        <a:t>спанбонда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39141"/>
            <a:ext cx="3352800" cy="1117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118</Words>
  <Application>Microsoft Office PowerPoint</Application>
  <PresentationFormat>Экран (4:3)</PresentationFormat>
  <Paragraphs>57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LG</dc:creator>
  <cp:lastModifiedBy>Вероника Соколова</cp:lastModifiedBy>
  <cp:revision>17</cp:revision>
  <dcterms:created xsi:type="dcterms:W3CDTF">2019-12-23T13:45:59Z</dcterms:created>
  <dcterms:modified xsi:type="dcterms:W3CDTF">2020-04-22T08:17:29Z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2019-07-23T00:00:00Z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2019-12-23T00:00:00Z</vt:filetime>
  </property>
</Properties>
</file>